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8" r:id="rId2"/>
    <p:sldId id="256" r:id="rId3"/>
  </p:sldIdLst>
  <p:sldSz cx="21242338" cy="32043688"/>
  <p:notesSz cx="6858000" cy="9144000"/>
  <p:custDataLst>
    <p:tags r:id="rId5"/>
  </p:custDataLst>
  <p:defaultTextStyle>
    <a:defPPr>
      <a:defRPr lang="zh-CN"/>
    </a:defPPr>
    <a:lvl1pPr marL="0" algn="l" defTabSz="3044825" rtl="0" eaLnBrk="1" latinLnBrk="0" hangingPunct="1">
      <a:defRPr sz="6000" kern="1200">
        <a:solidFill>
          <a:schemeClr val="tx1"/>
        </a:solidFill>
        <a:latin typeface="+mn-lt"/>
        <a:ea typeface="+mn-ea"/>
        <a:cs typeface="+mn-cs"/>
      </a:defRPr>
    </a:lvl1pPr>
    <a:lvl2pPr marL="1522730" algn="l" defTabSz="3044825" rtl="0" eaLnBrk="1" latinLnBrk="0" hangingPunct="1">
      <a:defRPr sz="6000" kern="1200">
        <a:solidFill>
          <a:schemeClr val="tx1"/>
        </a:solidFill>
        <a:latin typeface="+mn-lt"/>
        <a:ea typeface="+mn-ea"/>
        <a:cs typeface="+mn-cs"/>
      </a:defRPr>
    </a:lvl2pPr>
    <a:lvl3pPr marL="3044825" algn="l" defTabSz="3044825" rtl="0" eaLnBrk="1" latinLnBrk="0" hangingPunct="1">
      <a:defRPr sz="6000" kern="1200">
        <a:solidFill>
          <a:schemeClr val="tx1"/>
        </a:solidFill>
        <a:latin typeface="+mn-lt"/>
        <a:ea typeface="+mn-ea"/>
        <a:cs typeface="+mn-cs"/>
      </a:defRPr>
    </a:lvl3pPr>
    <a:lvl4pPr marL="4567555" algn="l" defTabSz="3044825" rtl="0" eaLnBrk="1" latinLnBrk="0" hangingPunct="1">
      <a:defRPr sz="6000" kern="1200">
        <a:solidFill>
          <a:schemeClr val="tx1"/>
        </a:solidFill>
        <a:latin typeface="+mn-lt"/>
        <a:ea typeface="+mn-ea"/>
        <a:cs typeface="+mn-cs"/>
      </a:defRPr>
    </a:lvl4pPr>
    <a:lvl5pPr marL="6089650" algn="l" defTabSz="3044825" rtl="0" eaLnBrk="1" latinLnBrk="0" hangingPunct="1">
      <a:defRPr sz="6000" kern="1200">
        <a:solidFill>
          <a:schemeClr val="tx1"/>
        </a:solidFill>
        <a:latin typeface="+mn-lt"/>
        <a:ea typeface="+mn-ea"/>
        <a:cs typeface="+mn-cs"/>
      </a:defRPr>
    </a:lvl5pPr>
    <a:lvl6pPr marL="7612380" algn="l" defTabSz="3044825" rtl="0" eaLnBrk="1" latinLnBrk="0" hangingPunct="1">
      <a:defRPr sz="6000" kern="1200">
        <a:solidFill>
          <a:schemeClr val="tx1"/>
        </a:solidFill>
        <a:latin typeface="+mn-lt"/>
        <a:ea typeface="+mn-ea"/>
        <a:cs typeface="+mn-cs"/>
      </a:defRPr>
    </a:lvl6pPr>
    <a:lvl7pPr marL="9134475" algn="l" defTabSz="3044825" rtl="0" eaLnBrk="1" latinLnBrk="0" hangingPunct="1">
      <a:defRPr sz="6000" kern="1200">
        <a:solidFill>
          <a:schemeClr val="tx1"/>
        </a:solidFill>
        <a:latin typeface="+mn-lt"/>
        <a:ea typeface="+mn-ea"/>
        <a:cs typeface="+mn-cs"/>
      </a:defRPr>
    </a:lvl7pPr>
    <a:lvl8pPr marL="10657205" algn="l" defTabSz="3044825" rtl="0" eaLnBrk="1" latinLnBrk="0" hangingPunct="1">
      <a:defRPr sz="6000" kern="1200">
        <a:solidFill>
          <a:schemeClr val="tx1"/>
        </a:solidFill>
        <a:latin typeface="+mn-lt"/>
        <a:ea typeface="+mn-ea"/>
        <a:cs typeface="+mn-cs"/>
      </a:defRPr>
    </a:lvl8pPr>
    <a:lvl9pPr marL="12179300" algn="l" defTabSz="304482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047">
          <p15:clr>
            <a:srgbClr val="A4A3A4"/>
          </p15:clr>
        </p15:guide>
        <p15:guide id="2" pos="669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8080"/>
    <a:srgbClr val="B2B2B2"/>
    <a:srgbClr val="C0C0C0"/>
    <a:srgbClr val="003F88"/>
    <a:srgbClr val="0041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76" autoAdjust="0"/>
    <p:restoredTop sz="94660"/>
  </p:normalViewPr>
  <p:slideViewPr>
    <p:cSldViewPr>
      <p:cViewPr varScale="1">
        <p:scale>
          <a:sx n="21" d="100"/>
          <a:sy n="21" d="100"/>
        </p:scale>
        <p:origin x="2472" y="240"/>
      </p:cViewPr>
      <p:guideLst>
        <p:guide orient="horz" pos="10047"/>
        <p:guide pos="669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tags" Target="tags/tag1.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31B48F-9384-43B1-A6F0-B643D64ACD18}" type="datetimeFigureOut">
              <a:rPr lang="zh-CN" altLang="en-US" smtClean="0"/>
              <a:t>2023/5/19</a:t>
            </a:fld>
            <a:endParaRPr lang="zh-CN" altLang="en-US"/>
          </a:p>
        </p:txBody>
      </p:sp>
      <p:sp>
        <p:nvSpPr>
          <p:cNvPr id="4" name="幻灯片图像占位符 3"/>
          <p:cNvSpPr>
            <a:spLocks noGrp="1" noRot="1" noChangeAspect="1"/>
          </p:cNvSpPr>
          <p:nvPr>
            <p:ph type="sldImg" idx="2"/>
          </p:nvPr>
        </p:nvSpPr>
        <p:spPr>
          <a:xfrm>
            <a:off x="2406650" y="1143000"/>
            <a:ext cx="20447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776909-22C2-4F31-AAFE-C43D7D12EA6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93176" y="9954315"/>
            <a:ext cx="18055987" cy="6868624"/>
          </a:xfrm>
        </p:spPr>
        <p:txBody>
          <a:bodyPr/>
          <a:lstStyle/>
          <a:p>
            <a:r>
              <a:rPr lang="zh-CN" altLang="en-US"/>
              <a:t>单击此处编辑母版标题样式</a:t>
            </a:r>
          </a:p>
        </p:txBody>
      </p:sp>
      <p:sp>
        <p:nvSpPr>
          <p:cNvPr id="3" name="副标题 2"/>
          <p:cNvSpPr>
            <a:spLocks noGrp="1"/>
          </p:cNvSpPr>
          <p:nvPr>
            <p:ph type="subTitle" idx="1"/>
          </p:nvPr>
        </p:nvSpPr>
        <p:spPr>
          <a:xfrm>
            <a:off x="3186351" y="18158090"/>
            <a:ext cx="14869637" cy="8188942"/>
          </a:xfrm>
        </p:spPr>
        <p:txBody>
          <a:bodyPr/>
          <a:lstStyle>
            <a:lvl1pPr marL="0" indent="0" algn="ctr">
              <a:buNone/>
              <a:defRPr>
                <a:solidFill>
                  <a:schemeClr val="tx1">
                    <a:tint val="75000"/>
                  </a:schemeClr>
                </a:solidFill>
              </a:defRPr>
            </a:lvl1pPr>
            <a:lvl2pPr marL="1522730" indent="0" algn="ctr">
              <a:buNone/>
              <a:defRPr>
                <a:solidFill>
                  <a:schemeClr val="tx1">
                    <a:tint val="75000"/>
                  </a:schemeClr>
                </a:solidFill>
              </a:defRPr>
            </a:lvl2pPr>
            <a:lvl3pPr marL="3044825" indent="0" algn="ctr">
              <a:buNone/>
              <a:defRPr>
                <a:solidFill>
                  <a:schemeClr val="tx1">
                    <a:tint val="75000"/>
                  </a:schemeClr>
                </a:solidFill>
              </a:defRPr>
            </a:lvl3pPr>
            <a:lvl4pPr marL="4567555" indent="0" algn="ctr">
              <a:buNone/>
              <a:defRPr>
                <a:solidFill>
                  <a:schemeClr val="tx1">
                    <a:tint val="75000"/>
                  </a:schemeClr>
                </a:solidFill>
              </a:defRPr>
            </a:lvl4pPr>
            <a:lvl5pPr marL="6089650" indent="0" algn="ctr">
              <a:buNone/>
              <a:defRPr>
                <a:solidFill>
                  <a:schemeClr val="tx1">
                    <a:tint val="75000"/>
                  </a:schemeClr>
                </a:solidFill>
              </a:defRPr>
            </a:lvl5pPr>
            <a:lvl6pPr marL="7612380" indent="0" algn="ctr">
              <a:buNone/>
              <a:defRPr>
                <a:solidFill>
                  <a:schemeClr val="tx1">
                    <a:tint val="75000"/>
                  </a:schemeClr>
                </a:solidFill>
              </a:defRPr>
            </a:lvl6pPr>
            <a:lvl7pPr marL="9134475" indent="0" algn="ctr">
              <a:buNone/>
              <a:defRPr>
                <a:solidFill>
                  <a:schemeClr val="tx1">
                    <a:tint val="75000"/>
                  </a:schemeClr>
                </a:solidFill>
              </a:defRPr>
            </a:lvl7pPr>
            <a:lvl8pPr marL="10657205" indent="0" algn="ctr">
              <a:buNone/>
              <a:defRPr>
                <a:solidFill>
                  <a:schemeClr val="tx1">
                    <a:tint val="75000"/>
                  </a:schemeClr>
                </a:solidFill>
              </a:defRPr>
            </a:lvl8pPr>
            <a:lvl9pPr marL="121793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51627D5-E5FC-4E78-AEB7-79BC733BAB17}" type="datetimeFigureOut">
              <a:rPr lang="zh-CN" altLang="en-US" smtClean="0"/>
              <a:t>2023/5/19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84314F3-5336-41A7-A596-CA31D89BD5D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51627D5-E5FC-4E78-AEB7-79BC733BAB17}" type="datetimeFigureOut">
              <a:rPr lang="zh-CN" altLang="en-US" smtClean="0"/>
              <a:t>2023/5/19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84314F3-5336-41A7-A596-CA31D89BD5D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35780064" y="5993359"/>
            <a:ext cx="11100597" cy="127751956"/>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2467211" y="5993359"/>
            <a:ext cx="32958814" cy="127751956"/>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51627D5-E5FC-4E78-AEB7-79BC733BAB17}" type="datetimeFigureOut">
              <a:rPr lang="zh-CN" altLang="en-US" smtClean="0"/>
              <a:t>2023/5/19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84314F3-5336-41A7-A596-CA31D89BD5D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51627D5-E5FC-4E78-AEB7-79BC733BAB17}" type="datetimeFigureOut">
              <a:rPr lang="zh-CN" altLang="en-US" smtClean="0"/>
              <a:t>2023/5/19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84314F3-5336-41A7-A596-CA31D89BD5D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677998" y="20591039"/>
            <a:ext cx="18055987" cy="6364232"/>
          </a:xfrm>
        </p:spPr>
        <p:txBody>
          <a:bodyPr anchor="t"/>
          <a:lstStyle>
            <a:lvl1pPr algn="l">
              <a:defRPr sz="13300" b="1" cap="all"/>
            </a:lvl1pPr>
          </a:lstStyle>
          <a:p>
            <a:r>
              <a:rPr lang="zh-CN" altLang="en-US"/>
              <a:t>单击此处编辑母版标题样式</a:t>
            </a:r>
          </a:p>
        </p:txBody>
      </p:sp>
      <p:sp>
        <p:nvSpPr>
          <p:cNvPr id="3" name="文本占位符 2"/>
          <p:cNvSpPr>
            <a:spLocks noGrp="1"/>
          </p:cNvSpPr>
          <p:nvPr>
            <p:ph type="body" idx="1"/>
          </p:nvPr>
        </p:nvSpPr>
        <p:spPr>
          <a:xfrm>
            <a:off x="1677998" y="13581485"/>
            <a:ext cx="18055987" cy="7009554"/>
          </a:xfrm>
        </p:spPr>
        <p:txBody>
          <a:bodyPr anchor="b"/>
          <a:lstStyle>
            <a:lvl1pPr marL="0" indent="0">
              <a:buNone/>
              <a:defRPr sz="6700">
                <a:solidFill>
                  <a:schemeClr val="tx1">
                    <a:tint val="75000"/>
                  </a:schemeClr>
                </a:solidFill>
              </a:defRPr>
            </a:lvl1pPr>
            <a:lvl2pPr marL="1522730" indent="0">
              <a:buNone/>
              <a:defRPr sz="6000">
                <a:solidFill>
                  <a:schemeClr val="tx1">
                    <a:tint val="75000"/>
                  </a:schemeClr>
                </a:solidFill>
              </a:defRPr>
            </a:lvl2pPr>
            <a:lvl3pPr marL="3044825" indent="0">
              <a:buNone/>
              <a:defRPr sz="5300">
                <a:solidFill>
                  <a:schemeClr val="tx1">
                    <a:tint val="75000"/>
                  </a:schemeClr>
                </a:solidFill>
              </a:defRPr>
            </a:lvl3pPr>
            <a:lvl4pPr marL="4567555" indent="0">
              <a:buNone/>
              <a:defRPr sz="4700">
                <a:solidFill>
                  <a:schemeClr val="tx1">
                    <a:tint val="75000"/>
                  </a:schemeClr>
                </a:solidFill>
              </a:defRPr>
            </a:lvl4pPr>
            <a:lvl5pPr marL="6089650" indent="0">
              <a:buNone/>
              <a:defRPr sz="4700">
                <a:solidFill>
                  <a:schemeClr val="tx1">
                    <a:tint val="75000"/>
                  </a:schemeClr>
                </a:solidFill>
              </a:defRPr>
            </a:lvl5pPr>
            <a:lvl6pPr marL="7612380" indent="0">
              <a:buNone/>
              <a:defRPr sz="4700">
                <a:solidFill>
                  <a:schemeClr val="tx1">
                    <a:tint val="75000"/>
                  </a:schemeClr>
                </a:solidFill>
              </a:defRPr>
            </a:lvl6pPr>
            <a:lvl7pPr marL="9134475" indent="0">
              <a:buNone/>
              <a:defRPr sz="4700">
                <a:solidFill>
                  <a:schemeClr val="tx1">
                    <a:tint val="75000"/>
                  </a:schemeClr>
                </a:solidFill>
              </a:defRPr>
            </a:lvl7pPr>
            <a:lvl8pPr marL="10657205" indent="0">
              <a:buNone/>
              <a:defRPr sz="4700">
                <a:solidFill>
                  <a:schemeClr val="tx1">
                    <a:tint val="75000"/>
                  </a:schemeClr>
                </a:solidFill>
              </a:defRPr>
            </a:lvl8pPr>
            <a:lvl9pPr marL="12179300" indent="0">
              <a:buNone/>
              <a:defRPr sz="47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751627D5-E5FC-4E78-AEB7-79BC733BAB17}" type="datetimeFigureOut">
              <a:rPr lang="zh-CN" altLang="en-US" smtClean="0"/>
              <a:t>2023/5/19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84314F3-5336-41A7-A596-CA31D89BD5D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2467211" y="34936521"/>
            <a:ext cx="22027861" cy="98808791"/>
          </a:xfrm>
        </p:spPr>
        <p:txBody>
          <a:bodyPr/>
          <a:lstStyle>
            <a:lvl1pPr>
              <a:defRPr sz="9300"/>
            </a:lvl1pPr>
            <a:lvl2pPr>
              <a:defRPr sz="8000"/>
            </a:lvl2pPr>
            <a:lvl3pPr>
              <a:defRPr sz="6700"/>
            </a:lvl3pPr>
            <a:lvl4pPr>
              <a:defRPr sz="6000"/>
            </a:lvl4pPr>
            <a:lvl5pPr>
              <a:defRPr sz="6000"/>
            </a:lvl5pPr>
            <a:lvl6pPr>
              <a:defRPr sz="6000"/>
            </a:lvl6pPr>
            <a:lvl7pPr>
              <a:defRPr sz="6000"/>
            </a:lvl7pPr>
            <a:lvl8pPr>
              <a:defRPr sz="6000"/>
            </a:lvl8pPr>
            <a:lvl9pPr>
              <a:defRPr sz="6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24849111" y="34936521"/>
            <a:ext cx="22031550" cy="98808791"/>
          </a:xfrm>
        </p:spPr>
        <p:txBody>
          <a:bodyPr/>
          <a:lstStyle>
            <a:lvl1pPr>
              <a:defRPr sz="9300"/>
            </a:lvl1pPr>
            <a:lvl2pPr>
              <a:defRPr sz="8000"/>
            </a:lvl2pPr>
            <a:lvl3pPr>
              <a:defRPr sz="6700"/>
            </a:lvl3pPr>
            <a:lvl4pPr>
              <a:defRPr sz="6000"/>
            </a:lvl4pPr>
            <a:lvl5pPr>
              <a:defRPr sz="6000"/>
            </a:lvl5pPr>
            <a:lvl6pPr>
              <a:defRPr sz="6000"/>
            </a:lvl6pPr>
            <a:lvl7pPr>
              <a:defRPr sz="6000"/>
            </a:lvl7pPr>
            <a:lvl8pPr>
              <a:defRPr sz="6000"/>
            </a:lvl8pPr>
            <a:lvl9pPr>
              <a:defRPr sz="6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51627D5-E5FC-4E78-AEB7-79BC733BAB17}" type="datetimeFigureOut">
              <a:rPr lang="zh-CN" altLang="en-US" smtClean="0"/>
              <a:t>2023/5/19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84314F3-5336-41A7-A596-CA31D89BD5D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062117" y="1283233"/>
            <a:ext cx="19118104" cy="5340615"/>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1062117" y="7172745"/>
            <a:ext cx="9385722" cy="2989258"/>
          </a:xfrm>
        </p:spPr>
        <p:txBody>
          <a:bodyPr anchor="b"/>
          <a:lstStyle>
            <a:lvl1pPr marL="0" indent="0">
              <a:buNone/>
              <a:defRPr sz="8000" b="1"/>
            </a:lvl1pPr>
            <a:lvl2pPr marL="1522730" indent="0">
              <a:buNone/>
              <a:defRPr sz="6700" b="1"/>
            </a:lvl2pPr>
            <a:lvl3pPr marL="3044825" indent="0">
              <a:buNone/>
              <a:defRPr sz="6000" b="1"/>
            </a:lvl3pPr>
            <a:lvl4pPr marL="4567555" indent="0">
              <a:buNone/>
              <a:defRPr sz="5300" b="1"/>
            </a:lvl4pPr>
            <a:lvl5pPr marL="6089650" indent="0">
              <a:buNone/>
              <a:defRPr sz="5300" b="1"/>
            </a:lvl5pPr>
            <a:lvl6pPr marL="7612380" indent="0">
              <a:buNone/>
              <a:defRPr sz="5300" b="1"/>
            </a:lvl6pPr>
            <a:lvl7pPr marL="9134475" indent="0">
              <a:buNone/>
              <a:defRPr sz="5300" b="1"/>
            </a:lvl7pPr>
            <a:lvl8pPr marL="10657205" indent="0">
              <a:buNone/>
              <a:defRPr sz="5300" b="1"/>
            </a:lvl8pPr>
            <a:lvl9pPr marL="12179300" indent="0">
              <a:buNone/>
              <a:defRPr sz="5300" b="1"/>
            </a:lvl9pPr>
          </a:lstStyle>
          <a:p>
            <a:pPr lvl="0"/>
            <a:r>
              <a:rPr lang="zh-CN" altLang="en-US"/>
              <a:t>单击此处编辑母版文本样式</a:t>
            </a:r>
          </a:p>
        </p:txBody>
      </p:sp>
      <p:sp>
        <p:nvSpPr>
          <p:cNvPr id="4" name="内容占位符 3"/>
          <p:cNvSpPr>
            <a:spLocks noGrp="1"/>
          </p:cNvSpPr>
          <p:nvPr>
            <p:ph sz="half" idx="2"/>
          </p:nvPr>
        </p:nvSpPr>
        <p:spPr>
          <a:xfrm>
            <a:off x="1062117" y="10162003"/>
            <a:ext cx="9385722" cy="18462211"/>
          </a:xfrm>
        </p:spPr>
        <p:txBody>
          <a:bodyPr/>
          <a:lstStyle>
            <a:lvl1pPr>
              <a:defRPr sz="8000"/>
            </a:lvl1pPr>
            <a:lvl2pPr>
              <a:defRPr sz="6700"/>
            </a:lvl2pPr>
            <a:lvl3pPr>
              <a:defRPr sz="6000"/>
            </a:lvl3pPr>
            <a:lvl4pPr>
              <a:defRPr sz="5300"/>
            </a:lvl4pPr>
            <a:lvl5pPr>
              <a:defRPr sz="5300"/>
            </a:lvl5pPr>
            <a:lvl6pPr>
              <a:defRPr sz="5300"/>
            </a:lvl6pPr>
            <a:lvl7pPr>
              <a:defRPr sz="5300"/>
            </a:lvl7pPr>
            <a:lvl8pPr>
              <a:defRPr sz="5300"/>
            </a:lvl8pPr>
            <a:lvl9pPr>
              <a:defRPr sz="53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10790814" y="7172745"/>
            <a:ext cx="9389408" cy="2989258"/>
          </a:xfrm>
        </p:spPr>
        <p:txBody>
          <a:bodyPr anchor="b"/>
          <a:lstStyle>
            <a:lvl1pPr marL="0" indent="0">
              <a:buNone/>
              <a:defRPr sz="8000" b="1"/>
            </a:lvl1pPr>
            <a:lvl2pPr marL="1522730" indent="0">
              <a:buNone/>
              <a:defRPr sz="6700" b="1"/>
            </a:lvl2pPr>
            <a:lvl3pPr marL="3044825" indent="0">
              <a:buNone/>
              <a:defRPr sz="6000" b="1"/>
            </a:lvl3pPr>
            <a:lvl4pPr marL="4567555" indent="0">
              <a:buNone/>
              <a:defRPr sz="5300" b="1"/>
            </a:lvl4pPr>
            <a:lvl5pPr marL="6089650" indent="0">
              <a:buNone/>
              <a:defRPr sz="5300" b="1"/>
            </a:lvl5pPr>
            <a:lvl6pPr marL="7612380" indent="0">
              <a:buNone/>
              <a:defRPr sz="5300" b="1"/>
            </a:lvl6pPr>
            <a:lvl7pPr marL="9134475" indent="0">
              <a:buNone/>
              <a:defRPr sz="5300" b="1"/>
            </a:lvl7pPr>
            <a:lvl8pPr marL="10657205" indent="0">
              <a:buNone/>
              <a:defRPr sz="5300" b="1"/>
            </a:lvl8pPr>
            <a:lvl9pPr marL="12179300" indent="0">
              <a:buNone/>
              <a:defRPr sz="5300" b="1"/>
            </a:lvl9pPr>
          </a:lstStyle>
          <a:p>
            <a:pPr lvl="0"/>
            <a:r>
              <a:rPr lang="zh-CN" altLang="en-US"/>
              <a:t>单击此处编辑母版文本样式</a:t>
            </a:r>
          </a:p>
        </p:txBody>
      </p:sp>
      <p:sp>
        <p:nvSpPr>
          <p:cNvPr id="6" name="内容占位符 5"/>
          <p:cNvSpPr>
            <a:spLocks noGrp="1"/>
          </p:cNvSpPr>
          <p:nvPr>
            <p:ph sz="quarter" idx="4"/>
          </p:nvPr>
        </p:nvSpPr>
        <p:spPr>
          <a:xfrm>
            <a:off x="10790814" y="10162003"/>
            <a:ext cx="9389408" cy="18462211"/>
          </a:xfrm>
        </p:spPr>
        <p:txBody>
          <a:bodyPr/>
          <a:lstStyle>
            <a:lvl1pPr>
              <a:defRPr sz="8000"/>
            </a:lvl1pPr>
            <a:lvl2pPr>
              <a:defRPr sz="6700"/>
            </a:lvl2pPr>
            <a:lvl3pPr>
              <a:defRPr sz="6000"/>
            </a:lvl3pPr>
            <a:lvl4pPr>
              <a:defRPr sz="5300"/>
            </a:lvl4pPr>
            <a:lvl5pPr>
              <a:defRPr sz="5300"/>
            </a:lvl5pPr>
            <a:lvl6pPr>
              <a:defRPr sz="5300"/>
            </a:lvl6pPr>
            <a:lvl7pPr>
              <a:defRPr sz="5300"/>
            </a:lvl7pPr>
            <a:lvl8pPr>
              <a:defRPr sz="5300"/>
            </a:lvl8pPr>
            <a:lvl9pPr>
              <a:defRPr sz="53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51627D5-E5FC-4E78-AEB7-79BC733BAB17}" type="datetimeFigureOut">
              <a:rPr lang="zh-CN" altLang="en-US" smtClean="0"/>
              <a:t>2023/5/19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84314F3-5336-41A7-A596-CA31D89BD5D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51627D5-E5FC-4E78-AEB7-79BC733BAB17}" type="datetimeFigureOut">
              <a:rPr lang="zh-CN" altLang="en-US" smtClean="0"/>
              <a:t>2023/5/19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84314F3-5336-41A7-A596-CA31D89BD5D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51627D5-E5FC-4E78-AEB7-79BC733BAB17}" type="datetimeFigureOut">
              <a:rPr lang="zh-CN" altLang="en-US" smtClean="0"/>
              <a:t>2023/5/19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84314F3-5336-41A7-A596-CA31D89BD5D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062118" y="1275813"/>
            <a:ext cx="6988583" cy="5429625"/>
          </a:xfrm>
        </p:spPr>
        <p:txBody>
          <a:bodyPr anchor="b"/>
          <a:lstStyle>
            <a:lvl1pPr algn="l">
              <a:defRPr sz="6700" b="1"/>
            </a:lvl1pPr>
          </a:lstStyle>
          <a:p>
            <a:r>
              <a:rPr lang="zh-CN" altLang="en-US"/>
              <a:t>单击此处编辑母版标题样式</a:t>
            </a:r>
          </a:p>
        </p:txBody>
      </p:sp>
      <p:sp>
        <p:nvSpPr>
          <p:cNvPr id="3" name="内容占位符 2"/>
          <p:cNvSpPr>
            <a:spLocks noGrp="1"/>
          </p:cNvSpPr>
          <p:nvPr>
            <p:ph idx="1"/>
          </p:nvPr>
        </p:nvSpPr>
        <p:spPr>
          <a:xfrm>
            <a:off x="8305164" y="1275816"/>
            <a:ext cx="11875057" cy="27348400"/>
          </a:xfrm>
        </p:spPr>
        <p:txBody>
          <a:bodyPr/>
          <a:lstStyle>
            <a:lvl1pPr>
              <a:defRPr sz="10700"/>
            </a:lvl1pPr>
            <a:lvl2pPr>
              <a:defRPr sz="9300"/>
            </a:lvl2pPr>
            <a:lvl3pPr>
              <a:defRPr sz="8000"/>
            </a:lvl3pPr>
            <a:lvl4pPr>
              <a:defRPr sz="6700"/>
            </a:lvl4pPr>
            <a:lvl5pPr>
              <a:defRPr sz="6700"/>
            </a:lvl5pPr>
            <a:lvl6pPr>
              <a:defRPr sz="6700"/>
            </a:lvl6pPr>
            <a:lvl7pPr>
              <a:defRPr sz="6700"/>
            </a:lvl7pPr>
            <a:lvl8pPr>
              <a:defRPr sz="6700"/>
            </a:lvl8pPr>
            <a:lvl9pPr>
              <a:defRPr sz="67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1062118" y="6705441"/>
            <a:ext cx="6988583" cy="21918775"/>
          </a:xfrm>
        </p:spPr>
        <p:txBody>
          <a:bodyPr/>
          <a:lstStyle>
            <a:lvl1pPr marL="0" indent="0">
              <a:buNone/>
              <a:defRPr sz="4700"/>
            </a:lvl1pPr>
            <a:lvl2pPr marL="1522730" indent="0">
              <a:buNone/>
              <a:defRPr sz="4000"/>
            </a:lvl2pPr>
            <a:lvl3pPr marL="3044825" indent="0">
              <a:buNone/>
              <a:defRPr sz="3300"/>
            </a:lvl3pPr>
            <a:lvl4pPr marL="4567555" indent="0">
              <a:buNone/>
              <a:defRPr sz="3000"/>
            </a:lvl4pPr>
            <a:lvl5pPr marL="6089650" indent="0">
              <a:buNone/>
              <a:defRPr sz="3000"/>
            </a:lvl5pPr>
            <a:lvl6pPr marL="7612380" indent="0">
              <a:buNone/>
              <a:defRPr sz="3000"/>
            </a:lvl6pPr>
            <a:lvl7pPr marL="9134475" indent="0">
              <a:buNone/>
              <a:defRPr sz="3000"/>
            </a:lvl7pPr>
            <a:lvl8pPr marL="10657205" indent="0">
              <a:buNone/>
              <a:defRPr sz="3000"/>
            </a:lvl8pPr>
            <a:lvl9pPr marL="12179300" indent="0">
              <a:buNone/>
              <a:defRPr sz="3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51627D5-E5FC-4E78-AEB7-79BC733BAB17}" type="datetimeFigureOut">
              <a:rPr lang="zh-CN" altLang="en-US" smtClean="0"/>
              <a:t>2023/5/19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84314F3-5336-41A7-A596-CA31D89BD5D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4163647" y="22430582"/>
            <a:ext cx="12745403" cy="2648057"/>
          </a:xfrm>
        </p:spPr>
        <p:txBody>
          <a:bodyPr anchor="b"/>
          <a:lstStyle>
            <a:lvl1pPr algn="l">
              <a:defRPr sz="6700" b="1"/>
            </a:lvl1pPr>
          </a:lstStyle>
          <a:p>
            <a:r>
              <a:rPr lang="zh-CN" altLang="en-US"/>
              <a:t>单击此处编辑母版标题样式</a:t>
            </a:r>
          </a:p>
        </p:txBody>
      </p:sp>
      <p:sp>
        <p:nvSpPr>
          <p:cNvPr id="3" name="图片占位符 2"/>
          <p:cNvSpPr>
            <a:spLocks noGrp="1"/>
          </p:cNvSpPr>
          <p:nvPr>
            <p:ph type="pic" idx="1"/>
          </p:nvPr>
        </p:nvSpPr>
        <p:spPr>
          <a:xfrm>
            <a:off x="4163647" y="2863163"/>
            <a:ext cx="12745403" cy="19226213"/>
          </a:xfrm>
        </p:spPr>
        <p:txBody>
          <a:bodyPr/>
          <a:lstStyle>
            <a:lvl1pPr marL="0" indent="0">
              <a:buNone/>
              <a:defRPr sz="10700"/>
            </a:lvl1pPr>
            <a:lvl2pPr marL="1522730" indent="0">
              <a:buNone/>
              <a:defRPr sz="9300"/>
            </a:lvl2pPr>
            <a:lvl3pPr marL="3044825" indent="0">
              <a:buNone/>
              <a:defRPr sz="8000"/>
            </a:lvl3pPr>
            <a:lvl4pPr marL="4567555" indent="0">
              <a:buNone/>
              <a:defRPr sz="6700"/>
            </a:lvl4pPr>
            <a:lvl5pPr marL="6089650" indent="0">
              <a:buNone/>
              <a:defRPr sz="6700"/>
            </a:lvl5pPr>
            <a:lvl6pPr marL="7612380" indent="0">
              <a:buNone/>
              <a:defRPr sz="6700"/>
            </a:lvl6pPr>
            <a:lvl7pPr marL="9134475" indent="0">
              <a:buNone/>
              <a:defRPr sz="6700"/>
            </a:lvl7pPr>
            <a:lvl8pPr marL="10657205" indent="0">
              <a:buNone/>
              <a:defRPr sz="6700"/>
            </a:lvl8pPr>
            <a:lvl9pPr marL="12179300" indent="0">
              <a:buNone/>
              <a:defRPr sz="6700"/>
            </a:lvl9pPr>
          </a:lstStyle>
          <a:p>
            <a:endParaRPr lang="zh-CN" altLang="en-US"/>
          </a:p>
        </p:txBody>
      </p:sp>
      <p:sp>
        <p:nvSpPr>
          <p:cNvPr id="4" name="文本占位符 3"/>
          <p:cNvSpPr>
            <a:spLocks noGrp="1"/>
          </p:cNvSpPr>
          <p:nvPr>
            <p:ph type="body" sz="half" idx="2"/>
          </p:nvPr>
        </p:nvSpPr>
        <p:spPr>
          <a:xfrm>
            <a:off x="4163647" y="25078639"/>
            <a:ext cx="12745403" cy="3760680"/>
          </a:xfrm>
        </p:spPr>
        <p:txBody>
          <a:bodyPr/>
          <a:lstStyle>
            <a:lvl1pPr marL="0" indent="0">
              <a:buNone/>
              <a:defRPr sz="4700"/>
            </a:lvl1pPr>
            <a:lvl2pPr marL="1522730" indent="0">
              <a:buNone/>
              <a:defRPr sz="4000"/>
            </a:lvl2pPr>
            <a:lvl3pPr marL="3044825" indent="0">
              <a:buNone/>
              <a:defRPr sz="3300"/>
            </a:lvl3pPr>
            <a:lvl4pPr marL="4567555" indent="0">
              <a:buNone/>
              <a:defRPr sz="3000"/>
            </a:lvl4pPr>
            <a:lvl5pPr marL="6089650" indent="0">
              <a:buNone/>
              <a:defRPr sz="3000"/>
            </a:lvl5pPr>
            <a:lvl6pPr marL="7612380" indent="0">
              <a:buNone/>
              <a:defRPr sz="3000"/>
            </a:lvl6pPr>
            <a:lvl7pPr marL="9134475" indent="0">
              <a:buNone/>
              <a:defRPr sz="3000"/>
            </a:lvl7pPr>
            <a:lvl8pPr marL="10657205" indent="0">
              <a:buNone/>
              <a:defRPr sz="3000"/>
            </a:lvl8pPr>
            <a:lvl9pPr marL="12179300" indent="0">
              <a:buNone/>
              <a:defRPr sz="3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51627D5-E5FC-4E78-AEB7-79BC733BAB17}" type="datetimeFigureOut">
              <a:rPr lang="zh-CN" altLang="en-US" smtClean="0"/>
              <a:t>2023/5/19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84314F3-5336-41A7-A596-CA31D89BD5D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1062117" y="1283233"/>
            <a:ext cx="19118104" cy="5340615"/>
          </a:xfrm>
          <a:prstGeom prst="rect">
            <a:avLst/>
          </a:prstGeom>
        </p:spPr>
        <p:txBody>
          <a:bodyPr vert="horz" lIns="304486" tIns="152243" rIns="304486" bIns="152243" rtlCol="0" anchor="ctr">
            <a:normAutofit/>
          </a:bodyPr>
          <a:lstStyle/>
          <a:p>
            <a:r>
              <a:rPr lang="zh-CN" altLang="en-US"/>
              <a:t>单击此处编辑母版标题样式</a:t>
            </a:r>
          </a:p>
        </p:txBody>
      </p:sp>
      <p:sp>
        <p:nvSpPr>
          <p:cNvPr id="3" name="文本占位符 2"/>
          <p:cNvSpPr>
            <a:spLocks noGrp="1"/>
          </p:cNvSpPr>
          <p:nvPr>
            <p:ph type="body" idx="1"/>
          </p:nvPr>
        </p:nvSpPr>
        <p:spPr>
          <a:xfrm>
            <a:off x="1062117" y="7476863"/>
            <a:ext cx="19118104" cy="21147353"/>
          </a:xfrm>
          <a:prstGeom prst="rect">
            <a:avLst/>
          </a:prstGeom>
        </p:spPr>
        <p:txBody>
          <a:bodyPr vert="horz" lIns="304486" tIns="152243" rIns="304486" bIns="152243"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1062117" y="29699754"/>
            <a:ext cx="4956546" cy="1706030"/>
          </a:xfrm>
          <a:prstGeom prst="rect">
            <a:avLst/>
          </a:prstGeom>
        </p:spPr>
        <p:txBody>
          <a:bodyPr vert="horz" lIns="304486" tIns="152243" rIns="304486" bIns="152243" rtlCol="0" anchor="ctr"/>
          <a:lstStyle>
            <a:lvl1pPr algn="l">
              <a:defRPr sz="4000">
                <a:solidFill>
                  <a:schemeClr val="tx1">
                    <a:tint val="75000"/>
                  </a:schemeClr>
                </a:solidFill>
              </a:defRPr>
            </a:lvl1pPr>
          </a:lstStyle>
          <a:p>
            <a:fld id="{751627D5-E5FC-4E78-AEB7-79BC733BAB17}" type="datetimeFigureOut">
              <a:rPr lang="zh-CN" altLang="en-US" smtClean="0"/>
              <a:t>2023/5/19</a:t>
            </a:fld>
            <a:endParaRPr lang="zh-CN" altLang="en-US"/>
          </a:p>
        </p:txBody>
      </p:sp>
      <p:sp>
        <p:nvSpPr>
          <p:cNvPr id="5" name="页脚占位符 4"/>
          <p:cNvSpPr>
            <a:spLocks noGrp="1"/>
          </p:cNvSpPr>
          <p:nvPr>
            <p:ph type="ftr" sz="quarter" idx="3"/>
          </p:nvPr>
        </p:nvSpPr>
        <p:spPr>
          <a:xfrm>
            <a:off x="7257799" y="29699754"/>
            <a:ext cx="6726740" cy="1706030"/>
          </a:xfrm>
          <a:prstGeom prst="rect">
            <a:avLst/>
          </a:prstGeom>
        </p:spPr>
        <p:txBody>
          <a:bodyPr vert="horz" lIns="304486" tIns="152243" rIns="304486" bIns="152243" rtlCol="0" anchor="ctr"/>
          <a:lstStyle>
            <a:lvl1pPr algn="ctr">
              <a:defRPr sz="40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15223675" y="29699754"/>
            <a:ext cx="4956546" cy="1706030"/>
          </a:xfrm>
          <a:prstGeom prst="rect">
            <a:avLst/>
          </a:prstGeom>
        </p:spPr>
        <p:txBody>
          <a:bodyPr vert="horz" lIns="304486" tIns="152243" rIns="304486" bIns="152243" rtlCol="0" anchor="ctr"/>
          <a:lstStyle>
            <a:lvl1pPr algn="r">
              <a:defRPr sz="4000">
                <a:solidFill>
                  <a:schemeClr val="tx1">
                    <a:tint val="75000"/>
                  </a:schemeClr>
                </a:solidFill>
              </a:defRPr>
            </a:lvl1pPr>
          </a:lstStyle>
          <a:p>
            <a:fld id="{084314F3-5336-41A7-A596-CA31D89BD5D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044825" rtl="0" eaLnBrk="1" latinLnBrk="0" hangingPunct="1">
        <a:spcBef>
          <a:spcPct val="0"/>
        </a:spcBef>
        <a:buNone/>
        <a:defRPr sz="14700" kern="1200">
          <a:solidFill>
            <a:schemeClr val="tx1"/>
          </a:solidFill>
          <a:latin typeface="+mj-lt"/>
          <a:ea typeface="+mj-ea"/>
          <a:cs typeface="+mj-cs"/>
        </a:defRPr>
      </a:lvl1pPr>
    </p:titleStyle>
    <p:bodyStyle>
      <a:lvl1pPr marL="1141730" indent="-1141730" algn="l" defTabSz="3044825" rtl="0" eaLnBrk="1" latinLnBrk="0" hangingPunct="1">
        <a:spcBef>
          <a:spcPct val="20000"/>
        </a:spcBef>
        <a:buFont typeface="Arial" panose="020B0604020202020204" pitchFamily="34" charset="0"/>
        <a:buChar char="•"/>
        <a:defRPr sz="10700" kern="1200">
          <a:solidFill>
            <a:schemeClr val="tx1"/>
          </a:solidFill>
          <a:latin typeface="+mn-lt"/>
          <a:ea typeface="+mn-ea"/>
          <a:cs typeface="+mn-cs"/>
        </a:defRPr>
      </a:lvl1pPr>
      <a:lvl2pPr marL="2473960" indent="-951230" algn="l" defTabSz="3044825" rtl="0" eaLnBrk="1" latinLnBrk="0" hangingPunct="1">
        <a:spcBef>
          <a:spcPct val="20000"/>
        </a:spcBef>
        <a:buFont typeface="Arial" panose="020B0604020202020204" pitchFamily="34" charset="0"/>
        <a:buChar char="–"/>
        <a:defRPr sz="9300" kern="1200">
          <a:solidFill>
            <a:schemeClr val="tx1"/>
          </a:solidFill>
          <a:latin typeface="+mn-lt"/>
          <a:ea typeface="+mn-ea"/>
          <a:cs typeface="+mn-cs"/>
        </a:defRPr>
      </a:lvl2pPr>
      <a:lvl3pPr marL="3806190" indent="-761365" algn="l" defTabSz="3044825" rtl="0" eaLnBrk="1" latinLnBrk="0" hangingPunct="1">
        <a:spcBef>
          <a:spcPct val="20000"/>
        </a:spcBef>
        <a:buFont typeface="Arial" panose="020B0604020202020204" pitchFamily="34" charset="0"/>
        <a:buChar char="•"/>
        <a:defRPr sz="8000" kern="1200">
          <a:solidFill>
            <a:schemeClr val="tx1"/>
          </a:solidFill>
          <a:latin typeface="+mn-lt"/>
          <a:ea typeface="+mn-ea"/>
          <a:cs typeface="+mn-cs"/>
        </a:defRPr>
      </a:lvl3pPr>
      <a:lvl4pPr marL="5328285" indent="-761365" algn="l" defTabSz="3044825" rtl="0" eaLnBrk="1" latinLnBrk="0" hangingPunct="1">
        <a:spcBef>
          <a:spcPct val="20000"/>
        </a:spcBef>
        <a:buFont typeface="Arial" panose="020B0604020202020204" pitchFamily="34" charset="0"/>
        <a:buChar char="–"/>
        <a:defRPr sz="6700" kern="1200">
          <a:solidFill>
            <a:schemeClr val="tx1"/>
          </a:solidFill>
          <a:latin typeface="+mn-lt"/>
          <a:ea typeface="+mn-ea"/>
          <a:cs typeface="+mn-cs"/>
        </a:defRPr>
      </a:lvl4pPr>
      <a:lvl5pPr marL="6851015" indent="-761365" algn="l" defTabSz="3044825" rtl="0" eaLnBrk="1" latinLnBrk="0" hangingPunct="1">
        <a:spcBef>
          <a:spcPct val="20000"/>
        </a:spcBef>
        <a:buFont typeface="Arial" panose="020B0604020202020204" pitchFamily="34" charset="0"/>
        <a:buChar char="»"/>
        <a:defRPr sz="6700" kern="1200">
          <a:solidFill>
            <a:schemeClr val="tx1"/>
          </a:solidFill>
          <a:latin typeface="+mn-lt"/>
          <a:ea typeface="+mn-ea"/>
          <a:cs typeface="+mn-cs"/>
        </a:defRPr>
      </a:lvl5pPr>
      <a:lvl6pPr marL="8373110" indent="-761365" algn="l" defTabSz="3044825" rtl="0" eaLnBrk="1" latinLnBrk="0" hangingPunct="1">
        <a:spcBef>
          <a:spcPct val="20000"/>
        </a:spcBef>
        <a:buFont typeface="Arial" panose="020B0604020202020204" pitchFamily="34" charset="0"/>
        <a:buChar char="•"/>
        <a:defRPr sz="6700" kern="1200">
          <a:solidFill>
            <a:schemeClr val="tx1"/>
          </a:solidFill>
          <a:latin typeface="+mn-lt"/>
          <a:ea typeface="+mn-ea"/>
          <a:cs typeface="+mn-cs"/>
        </a:defRPr>
      </a:lvl6pPr>
      <a:lvl7pPr marL="9895840" indent="-761365" algn="l" defTabSz="3044825" rtl="0" eaLnBrk="1" latinLnBrk="0" hangingPunct="1">
        <a:spcBef>
          <a:spcPct val="20000"/>
        </a:spcBef>
        <a:buFont typeface="Arial" panose="020B0604020202020204" pitchFamily="34" charset="0"/>
        <a:buChar char="•"/>
        <a:defRPr sz="6700" kern="1200">
          <a:solidFill>
            <a:schemeClr val="tx1"/>
          </a:solidFill>
          <a:latin typeface="+mn-lt"/>
          <a:ea typeface="+mn-ea"/>
          <a:cs typeface="+mn-cs"/>
        </a:defRPr>
      </a:lvl7pPr>
      <a:lvl8pPr marL="11417935" indent="-761365" algn="l" defTabSz="3044825" rtl="0" eaLnBrk="1" latinLnBrk="0" hangingPunct="1">
        <a:spcBef>
          <a:spcPct val="20000"/>
        </a:spcBef>
        <a:buFont typeface="Arial" panose="020B0604020202020204" pitchFamily="34" charset="0"/>
        <a:buChar char="•"/>
        <a:defRPr sz="6700" kern="1200">
          <a:solidFill>
            <a:schemeClr val="tx1"/>
          </a:solidFill>
          <a:latin typeface="+mn-lt"/>
          <a:ea typeface="+mn-ea"/>
          <a:cs typeface="+mn-cs"/>
        </a:defRPr>
      </a:lvl8pPr>
      <a:lvl9pPr marL="12940665" indent="-761365" algn="l" defTabSz="3044825" rtl="0" eaLnBrk="1" latinLnBrk="0" hangingPunct="1">
        <a:spcBef>
          <a:spcPct val="20000"/>
        </a:spcBef>
        <a:buFont typeface="Arial" panose="020B0604020202020204" pitchFamily="34" charset="0"/>
        <a:buChar char="•"/>
        <a:defRPr sz="6700" kern="1200">
          <a:solidFill>
            <a:schemeClr val="tx1"/>
          </a:solidFill>
          <a:latin typeface="+mn-lt"/>
          <a:ea typeface="+mn-ea"/>
          <a:cs typeface="+mn-cs"/>
        </a:defRPr>
      </a:lvl9pPr>
    </p:bodyStyle>
    <p:otherStyle>
      <a:defPPr>
        <a:defRPr lang="zh-CN"/>
      </a:defPPr>
      <a:lvl1pPr marL="0" algn="l" defTabSz="3044825" rtl="0" eaLnBrk="1" latinLnBrk="0" hangingPunct="1">
        <a:defRPr sz="6000" kern="1200">
          <a:solidFill>
            <a:schemeClr val="tx1"/>
          </a:solidFill>
          <a:latin typeface="+mn-lt"/>
          <a:ea typeface="+mn-ea"/>
          <a:cs typeface="+mn-cs"/>
        </a:defRPr>
      </a:lvl1pPr>
      <a:lvl2pPr marL="1522730" algn="l" defTabSz="3044825" rtl="0" eaLnBrk="1" latinLnBrk="0" hangingPunct="1">
        <a:defRPr sz="6000" kern="1200">
          <a:solidFill>
            <a:schemeClr val="tx1"/>
          </a:solidFill>
          <a:latin typeface="+mn-lt"/>
          <a:ea typeface="+mn-ea"/>
          <a:cs typeface="+mn-cs"/>
        </a:defRPr>
      </a:lvl2pPr>
      <a:lvl3pPr marL="3044825" algn="l" defTabSz="3044825" rtl="0" eaLnBrk="1" latinLnBrk="0" hangingPunct="1">
        <a:defRPr sz="6000" kern="1200">
          <a:solidFill>
            <a:schemeClr val="tx1"/>
          </a:solidFill>
          <a:latin typeface="+mn-lt"/>
          <a:ea typeface="+mn-ea"/>
          <a:cs typeface="+mn-cs"/>
        </a:defRPr>
      </a:lvl3pPr>
      <a:lvl4pPr marL="4567555" algn="l" defTabSz="3044825" rtl="0" eaLnBrk="1" latinLnBrk="0" hangingPunct="1">
        <a:defRPr sz="6000" kern="1200">
          <a:solidFill>
            <a:schemeClr val="tx1"/>
          </a:solidFill>
          <a:latin typeface="+mn-lt"/>
          <a:ea typeface="+mn-ea"/>
          <a:cs typeface="+mn-cs"/>
        </a:defRPr>
      </a:lvl4pPr>
      <a:lvl5pPr marL="6089650" algn="l" defTabSz="3044825" rtl="0" eaLnBrk="1" latinLnBrk="0" hangingPunct="1">
        <a:defRPr sz="6000" kern="1200">
          <a:solidFill>
            <a:schemeClr val="tx1"/>
          </a:solidFill>
          <a:latin typeface="+mn-lt"/>
          <a:ea typeface="+mn-ea"/>
          <a:cs typeface="+mn-cs"/>
        </a:defRPr>
      </a:lvl5pPr>
      <a:lvl6pPr marL="7612380" algn="l" defTabSz="3044825" rtl="0" eaLnBrk="1" latinLnBrk="0" hangingPunct="1">
        <a:defRPr sz="6000" kern="1200">
          <a:solidFill>
            <a:schemeClr val="tx1"/>
          </a:solidFill>
          <a:latin typeface="+mn-lt"/>
          <a:ea typeface="+mn-ea"/>
          <a:cs typeface="+mn-cs"/>
        </a:defRPr>
      </a:lvl6pPr>
      <a:lvl7pPr marL="9134475" algn="l" defTabSz="3044825" rtl="0" eaLnBrk="1" latinLnBrk="0" hangingPunct="1">
        <a:defRPr sz="6000" kern="1200">
          <a:solidFill>
            <a:schemeClr val="tx1"/>
          </a:solidFill>
          <a:latin typeface="+mn-lt"/>
          <a:ea typeface="+mn-ea"/>
          <a:cs typeface="+mn-cs"/>
        </a:defRPr>
      </a:lvl7pPr>
      <a:lvl8pPr marL="10657205" algn="l" defTabSz="3044825" rtl="0" eaLnBrk="1" latinLnBrk="0" hangingPunct="1">
        <a:defRPr sz="6000" kern="1200">
          <a:solidFill>
            <a:schemeClr val="tx1"/>
          </a:solidFill>
          <a:latin typeface="+mn-lt"/>
          <a:ea typeface="+mn-ea"/>
          <a:cs typeface="+mn-cs"/>
        </a:defRPr>
      </a:lvl8pPr>
      <a:lvl9pPr marL="12179300" algn="l" defTabSz="304482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3.png"/><Relationship Id="rId7"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2.png"/><Relationship Id="rId9"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8000"/>
            <a:lum/>
          </a:blip>
          <a:srcRect/>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9848" y="1052301"/>
            <a:ext cx="2045062" cy="360114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8000"/>
            <a:lum/>
          </a:blip>
          <a:srcRect/>
          <a:stretch>
            <a:fillRect/>
          </a:stretch>
        </a:blipFill>
        <a:effectLst/>
      </p:bgPr>
    </p:bg>
    <p:spTree>
      <p:nvGrpSpPr>
        <p:cNvPr id="1" name=""/>
        <p:cNvGrpSpPr/>
        <p:nvPr/>
      </p:nvGrpSpPr>
      <p:grpSpPr>
        <a:xfrm>
          <a:off x="0" y="0"/>
          <a:ext cx="0" cy="0"/>
          <a:chOff x="0" y="0"/>
          <a:chExt cx="0" cy="0"/>
        </a:xfrm>
      </p:grpSpPr>
      <p:sp>
        <p:nvSpPr>
          <p:cNvPr id="13" name="Text Box 404"/>
          <p:cNvSpPr txBox="1">
            <a:spLocks noChangeArrowheads="1"/>
          </p:cNvSpPr>
          <p:nvPr/>
        </p:nvSpPr>
        <p:spPr bwMode="auto">
          <a:xfrm>
            <a:off x="4097279" y="1553470"/>
            <a:ext cx="15773673" cy="2123648"/>
          </a:xfrm>
          <a:prstGeom prst="rect">
            <a:avLst/>
          </a:prstGeom>
          <a:noFill/>
          <a:ln w="9525">
            <a:noFill/>
            <a:miter lim="800000"/>
            <a:headEnd/>
            <a:tailEnd/>
          </a:ln>
        </p:spPr>
        <p:txBody>
          <a:bodyPr wrap="square" lIns="91430" tIns="45715" rIns="91430" bIns="45715">
            <a:spAutoFit/>
          </a:bodyPr>
          <a:lstStyle/>
          <a:p>
            <a:pPr algn="ctr" defTabSz="864216">
              <a:defRPr/>
            </a:pPr>
            <a:r>
              <a:rPr lang="en-US" altLang="zh-CN" sz="4400" b="1" dirty="0">
                <a:latin typeface="Times New Roman" panose="02020603050405020304" pitchFamily="18" charset="0"/>
                <a:cs typeface="Times New Roman" panose="02020603050405020304" pitchFamily="18" charset="0"/>
                <a:sym typeface="Symbol" pitchFamily="18" charset="2"/>
              </a:rPr>
              <a:t>Gas Diffusion Strategy for Inserting Atomic Iron Sites into Graphitized Carbon Supports for Unusually High Efficient CO</a:t>
            </a:r>
            <a:r>
              <a:rPr lang="en-US" altLang="zh-CN" sz="4400" b="1" baseline="-25000" dirty="0">
                <a:latin typeface="Times New Roman" panose="02020603050405020304" pitchFamily="18" charset="0"/>
                <a:cs typeface="Times New Roman" panose="02020603050405020304" pitchFamily="18" charset="0"/>
                <a:sym typeface="Symbol" pitchFamily="18" charset="2"/>
              </a:rPr>
              <a:t>2</a:t>
            </a:r>
            <a:r>
              <a:rPr lang="en-US" altLang="zh-CN" sz="4400" b="1" dirty="0">
                <a:latin typeface="Times New Roman" panose="02020603050405020304" pitchFamily="18" charset="0"/>
                <a:cs typeface="Times New Roman" panose="02020603050405020304" pitchFamily="18" charset="0"/>
                <a:sym typeface="Symbol" pitchFamily="18" charset="2"/>
              </a:rPr>
              <a:t> </a:t>
            </a:r>
            <a:r>
              <a:rPr lang="en-US" altLang="zh-CN" sz="4400" b="1" dirty="0" err="1">
                <a:latin typeface="Times New Roman" panose="02020603050405020304" pitchFamily="18" charset="0"/>
                <a:cs typeface="Times New Roman" panose="02020603050405020304" pitchFamily="18" charset="0"/>
                <a:sym typeface="Symbol" pitchFamily="18" charset="2"/>
              </a:rPr>
              <a:t>Electroreduction</a:t>
            </a:r>
            <a:r>
              <a:rPr lang="en-US" altLang="zh-CN" sz="4400" b="1" dirty="0">
                <a:latin typeface="Times New Roman" panose="02020603050405020304" pitchFamily="18" charset="0"/>
                <a:cs typeface="Times New Roman" panose="02020603050405020304" pitchFamily="18" charset="0"/>
                <a:sym typeface="Symbol" pitchFamily="18" charset="2"/>
              </a:rPr>
              <a:t> and High-Performance Zn-CO</a:t>
            </a:r>
            <a:r>
              <a:rPr lang="en-US" altLang="zh-CN" sz="4400" b="1" baseline="-25000" dirty="0">
                <a:latin typeface="Times New Roman" panose="02020603050405020304" pitchFamily="18" charset="0"/>
                <a:cs typeface="Times New Roman" panose="02020603050405020304" pitchFamily="18" charset="0"/>
                <a:sym typeface="Symbol" pitchFamily="18" charset="2"/>
              </a:rPr>
              <a:t>2</a:t>
            </a:r>
            <a:r>
              <a:rPr lang="en-US" altLang="zh-CN" sz="4400" b="1" dirty="0">
                <a:latin typeface="Times New Roman" panose="02020603050405020304" pitchFamily="18" charset="0"/>
                <a:cs typeface="Times New Roman" panose="02020603050405020304" pitchFamily="18" charset="0"/>
                <a:sym typeface="Symbol" pitchFamily="18" charset="2"/>
              </a:rPr>
              <a:t> Batteries</a:t>
            </a:r>
            <a:endParaRPr lang="en-US" altLang="zh-CN" sz="4400" b="1" dirty="0">
              <a:latin typeface="Times New Roman" panose="02020603050405020304" pitchFamily="18" charset="0"/>
              <a:ea typeface="宋体" pitchFamily="2" charset="-122"/>
              <a:cs typeface="Times New Roman" panose="02020603050405020304" pitchFamily="18" charset="0"/>
              <a:sym typeface="Symbol" pitchFamily="18" charset="2"/>
            </a:endParaRPr>
          </a:p>
        </p:txBody>
      </p:sp>
      <p:sp>
        <p:nvSpPr>
          <p:cNvPr id="14" name="Text Box 365"/>
          <p:cNvSpPr txBox="1">
            <a:spLocks noChangeArrowheads="1"/>
          </p:cNvSpPr>
          <p:nvPr/>
        </p:nvSpPr>
        <p:spPr bwMode="auto">
          <a:xfrm>
            <a:off x="4572498" y="3713620"/>
            <a:ext cx="14761640" cy="1133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402" tIns="43201" rIns="86402" bIns="43201">
            <a:spAutoFit/>
          </a:bodyPr>
          <a:lstStyle>
            <a:lvl1pPr marL="314325" indent="-314325" defTabSz="628650" eaLnBrk="0" hangingPunct="0">
              <a:defRPr kumimoji="1" sz="2200">
                <a:solidFill>
                  <a:schemeClr val="tx1"/>
                </a:solidFill>
                <a:latin typeface="Times New Roman" pitchFamily="18" charset="0"/>
                <a:ea typeface="宋体" charset="-122"/>
              </a:defRPr>
            </a:lvl1pPr>
            <a:lvl2pPr marL="742950" indent="-285750" defTabSz="628650" eaLnBrk="0" hangingPunct="0">
              <a:defRPr kumimoji="1" sz="2200">
                <a:solidFill>
                  <a:schemeClr val="tx1"/>
                </a:solidFill>
                <a:latin typeface="Times New Roman" pitchFamily="18" charset="0"/>
                <a:ea typeface="宋体" charset="-122"/>
              </a:defRPr>
            </a:lvl2pPr>
            <a:lvl3pPr marL="1143000" indent="-228600" defTabSz="628650" eaLnBrk="0" hangingPunct="0">
              <a:defRPr kumimoji="1" sz="2200">
                <a:solidFill>
                  <a:schemeClr val="tx1"/>
                </a:solidFill>
                <a:latin typeface="Times New Roman" pitchFamily="18" charset="0"/>
                <a:ea typeface="宋体" charset="-122"/>
              </a:defRPr>
            </a:lvl3pPr>
            <a:lvl4pPr marL="1600200" indent="-228600" defTabSz="628650" eaLnBrk="0" hangingPunct="0">
              <a:defRPr kumimoji="1" sz="2200">
                <a:solidFill>
                  <a:schemeClr val="tx1"/>
                </a:solidFill>
                <a:latin typeface="Times New Roman" pitchFamily="18" charset="0"/>
                <a:ea typeface="宋体" charset="-122"/>
              </a:defRPr>
            </a:lvl4pPr>
            <a:lvl5pPr marL="2057400" indent="-228600" defTabSz="628650" eaLnBrk="0" hangingPunct="0">
              <a:defRPr kumimoji="1" sz="2200">
                <a:solidFill>
                  <a:schemeClr val="tx1"/>
                </a:solidFill>
                <a:latin typeface="Times New Roman" pitchFamily="18" charset="0"/>
                <a:ea typeface="宋体" charset="-122"/>
              </a:defRPr>
            </a:lvl5pPr>
            <a:lvl6pPr marL="2514600" indent="-228600" defTabSz="628650" eaLnBrk="0" fontAlgn="base" hangingPunct="0">
              <a:spcBef>
                <a:spcPct val="0"/>
              </a:spcBef>
              <a:spcAft>
                <a:spcPct val="0"/>
              </a:spcAft>
              <a:defRPr kumimoji="1" sz="2200">
                <a:solidFill>
                  <a:schemeClr val="tx1"/>
                </a:solidFill>
                <a:latin typeface="Times New Roman" pitchFamily="18" charset="0"/>
                <a:ea typeface="宋体" charset="-122"/>
              </a:defRPr>
            </a:lvl6pPr>
            <a:lvl7pPr marL="2971800" indent="-228600" defTabSz="628650" eaLnBrk="0" fontAlgn="base" hangingPunct="0">
              <a:spcBef>
                <a:spcPct val="0"/>
              </a:spcBef>
              <a:spcAft>
                <a:spcPct val="0"/>
              </a:spcAft>
              <a:defRPr kumimoji="1" sz="2200">
                <a:solidFill>
                  <a:schemeClr val="tx1"/>
                </a:solidFill>
                <a:latin typeface="Times New Roman" pitchFamily="18" charset="0"/>
                <a:ea typeface="宋体" charset="-122"/>
              </a:defRPr>
            </a:lvl7pPr>
            <a:lvl8pPr marL="3429000" indent="-228600" defTabSz="628650" eaLnBrk="0" fontAlgn="base" hangingPunct="0">
              <a:spcBef>
                <a:spcPct val="0"/>
              </a:spcBef>
              <a:spcAft>
                <a:spcPct val="0"/>
              </a:spcAft>
              <a:defRPr kumimoji="1" sz="2200">
                <a:solidFill>
                  <a:schemeClr val="tx1"/>
                </a:solidFill>
                <a:latin typeface="Times New Roman" pitchFamily="18" charset="0"/>
                <a:ea typeface="宋体" charset="-122"/>
              </a:defRPr>
            </a:lvl8pPr>
            <a:lvl9pPr marL="3886200" indent="-228600" defTabSz="628650" eaLnBrk="0" fontAlgn="base" hangingPunct="0">
              <a:spcBef>
                <a:spcPct val="0"/>
              </a:spcBef>
              <a:spcAft>
                <a:spcPct val="0"/>
              </a:spcAft>
              <a:defRPr kumimoji="1" sz="2200">
                <a:solidFill>
                  <a:schemeClr val="tx1"/>
                </a:solidFill>
                <a:latin typeface="Times New Roman" pitchFamily="18" charset="0"/>
                <a:ea typeface="宋体" charset="-122"/>
              </a:defRPr>
            </a:lvl9pPr>
          </a:lstStyle>
          <a:p>
            <a:pPr algn="ctr" eaLnBrk="1" hangingPunct="1"/>
            <a:r>
              <a:rPr kumimoji="0" lang="en-US" altLang="zh-CN" sz="3600" b="1" dirty="0" err="1"/>
              <a:t>Tingting</a:t>
            </a:r>
            <a:r>
              <a:rPr kumimoji="0" lang="en-US" altLang="zh-CN" sz="3600" b="1" dirty="0"/>
              <a:t> Wang, Bin Yang*, Liming Dai*, Yang </a:t>
            </a:r>
            <a:r>
              <a:rPr kumimoji="0" lang="en-US" altLang="zh-CN" sz="3600" b="1" dirty="0" err="1"/>
              <a:t>Hou</a:t>
            </a:r>
            <a:r>
              <a:rPr kumimoji="0" lang="en-US" altLang="zh-CN" sz="3600" b="1" dirty="0"/>
              <a:t>*</a:t>
            </a:r>
            <a:endParaRPr kumimoji="0" lang="en-US" altLang="zh-CN" sz="3600" b="1" baseline="30000" dirty="0"/>
          </a:p>
          <a:p>
            <a:pPr algn="ctr" eaLnBrk="1" hangingPunct="1"/>
            <a:r>
              <a:rPr kumimoji="0" lang="en-US" altLang="zh-CN" sz="3200" b="1" i="1" dirty="0"/>
              <a:t>*Corresponding Author: yhou@zju.edu.cn</a:t>
            </a:r>
            <a:endParaRPr kumimoji="0" lang="en-US" altLang="zh-CN" sz="3200" b="1" i="1" u="sng" dirty="0"/>
          </a:p>
        </p:txBody>
      </p:sp>
      <p:sp>
        <p:nvSpPr>
          <p:cNvPr id="19" name="圆角矩形 18"/>
          <p:cNvSpPr/>
          <p:nvPr/>
        </p:nvSpPr>
        <p:spPr>
          <a:xfrm>
            <a:off x="1332137" y="5796708"/>
            <a:ext cx="18506056" cy="6564927"/>
          </a:xfrm>
          <a:prstGeom prst="roundRect">
            <a:avLst>
              <a:gd name="adj" fmla="val 7878"/>
            </a:avLst>
          </a:prstGeom>
          <a:solidFill>
            <a:schemeClr val="tx2">
              <a:lumMod val="20000"/>
              <a:lumOff val="8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800" dirty="0">
              <a:solidFill>
                <a:schemeClr val="tx1"/>
              </a:solidFill>
            </a:endParaRPr>
          </a:p>
        </p:txBody>
      </p:sp>
      <p:pic>
        <p:nvPicPr>
          <p:cNvPr id="24"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4608458" y="5924078"/>
            <a:ext cx="3861583" cy="3282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836193" y="5868716"/>
            <a:ext cx="12169352" cy="3539430"/>
          </a:xfrm>
          <a:prstGeom prst="rect">
            <a:avLst/>
          </a:prstGeom>
          <a:noFill/>
        </p:spPr>
        <p:txBody>
          <a:bodyPr wrap="square" rtlCol="0">
            <a:spAutoFit/>
          </a:bodyPr>
          <a:lstStyle/>
          <a:p>
            <a:pPr algn="just"/>
            <a:r>
              <a:rPr lang="en-US" altLang="zh-CN" sz="2800" b="1" dirty="0">
                <a:solidFill>
                  <a:schemeClr val="tx1"/>
                </a:solidFill>
                <a:latin typeface="Times New Roman" panose="02020603050405020304" pitchFamily="18" charset="0"/>
                <a:cs typeface="Times New Roman" panose="02020603050405020304" pitchFamily="18" charset="0"/>
              </a:rPr>
              <a:t>ABSTRACT: </a:t>
            </a:r>
            <a:r>
              <a:rPr lang="en-US" altLang="zh-CN" sz="2800" dirty="0">
                <a:latin typeface="Times New Roman" panose="02020603050405020304" pitchFamily="18" charset="0"/>
                <a:cs typeface="Times New Roman" panose="02020603050405020304" pitchFamily="18" charset="0"/>
              </a:rPr>
              <a:t>Emerging single atom catalysts (SACs) hold great promise for CO</a:t>
            </a:r>
            <a:r>
              <a:rPr lang="en-US" altLang="zh-CN" sz="2000" dirty="0">
                <a:latin typeface="Times New Roman" panose="02020603050405020304" pitchFamily="18" charset="0"/>
                <a:cs typeface="Times New Roman" panose="02020603050405020304" pitchFamily="18" charset="0"/>
              </a:rPr>
              <a:t>2</a:t>
            </a:r>
            <a:r>
              <a:rPr lang="en-US" altLang="zh-CN" sz="2800" dirty="0">
                <a:latin typeface="Times New Roman" panose="02020603050405020304" pitchFamily="18" charset="0"/>
                <a:cs typeface="Times New Roman" panose="02020603050405020304" pitchFamily="18" charset="0"/>
              </a:rPr>
              <a:t> </a:t>
            </a:r>
            <a:r>
              <a:rPr lang="en-US" altLang="zh-CN" sz="2800" dirty="0" err="1">
                <a:latin typeface="Times New Roman" panose="02020603050405020304" pitchFamily="18" charset="0"/>
                <a:cs typeface="Times New Roman" panose="02020603050405020304" pitchFamily="18" charset="0"/>
              </a:rPr>
              <a:t>electroreduction</a:t>
            </a:r>
            <a:r>
              <a:rPr lang="en-US" altLang="zh-CN" sz="2800" dirty="0">
                <a:latin typeface="Times New Roman" panose="02020603050405020304" pitchFamily="18" charset="0"/>
                <a:cs typeface="Times New Roman" panose="02020603050405020304" pitchFamily="18" charset="0"/>
              </a:rPr>
              <a:t> (CO</a:t>
            </a:r>
            <a:r>
              <a:rPr lang="en-US" altLang="zh-CN" sz="2000" dirty="0">
                <a:latin typeface="Times New Roman" panose="02020603050405020304" pitchFamily="18" charset="0"/>
                <a:cs typeface="Times New Roman" panose="02020603050405020304" pitchFamily="18" charset="0"/>
              </a:rPr>
              <a:t>2</a:t>
            </a:r>
            <a:r>
              <a:rPr lang="en-US" altLang="zh-CN" sz="2800" dirty="0">
                <a:latin typeface="Times New Roman" panose="02020603050405020304" pitchFamily="18" charset="0"/>
                <a:cs typeface="Times New Roman" panose="02020603050405020304" pitchFamily="18" charset="0"/>
              </a:rPr>
              <a:t>ER), but the design of highly active and cost-efficient SACs is still challenging. Herein, we developed a gas diffusion strategy, along with one-step thermal activation, for fabricating N-doped porous carbon polyhedrons with trace isolated Fe atoms (Fe</a:t>
            </a:r>
            <a:r>
              <a:rPr lang="en-US" altLang="zh-CN" sz="2000" dirty="0">
                <a:latin typeface="Times New Roman" panose="02020603050405020304" pitchFamily="18" charset="0"/>
                <a:cs typeface="Times New Roman" panose="02020603050405020304" pitchFamily="18" charset="0"/>
              </a:rPr>
              <a:t>1</a:t>
            </a:r>
            <a:r>
              <a:rPr lang="en-US" altLang="zh-CN" sz="2800" dirty="0">
                <a:latin typeface="Times New Roman" panose="02020603050405020304" pitchFamily="18" charset="0"/>
                <a:cs typeface="Times New Roman" panose="02020603050405020304" pitchFamily="18" charset="0"/>
              </a:rPr>
              <a:t>NC). The optimized Fe</a:t>
            </a:r>
            <a:r>
              <a:rPr lang="en-US" altLang="zh-CN" sz="2000" dirty="0">
                <a:latin typeface="Times New Roman" panose="02020603050405020304" pitchFamily="18" charset="0"/>
                <a:cs typeface="Times New Roman" panose="02020603050405020304" pitchFamily="18" charset="0"/>
              </a:rPr>
              <a:t>1</a:t>
            </a:r>
            <a:r>
              <a:rPr lang="en-US" altLang="zh-CN" sz="2800" dirty="0">
                <a:latin typeface="Times New Roman" panose="02020603050405020304" pitchFamily="18" charset="0"/>
                <a:cs typeface="Times New Roman" panose="02020603050405020304" pitchFamily="18" charset="0"/>
              </a:rPr>
              <a:t>NC/S</a:t>
            </a:r>
            <a:r>
              <a:rPr lang="en-US" altLang="zh-CN" sz="2000" dirty="0">
                <a:latin typeface="Times New Roman" panose="02020603050405020304" pitchFamily="18" charset="0"/>
                <a:cs typeface="Times New Roman" panose="02020603050405020304" pitchFamily="18" charset="0"/>
              </a:rPr>
              <a:t>1</a:t>
            </a:r>
            <a:r>
              <a:rPr lang="en-US" altLang="zh-CN" sz="2800" dirty="0">
                <a:latin typeface="Times New Roman" panose="02020603050405020304" pitchFamily="18" charset="0"/>
                <a:cs typeface="Times New Roman" panose="02020603050405020304" pitchFamily="18" charset="0"/>
              </a:rPr>
              <a:t>-1000 with atomic Fe-N3 sites supported by N-doped graphitic carbons exhibits superior CO2ER performance with the CO Faradaic efficiency up to 96% at −0.5 V, turnover frequency of 2,225 h</a:t>
            </a:r>
            <a:r>
              <a:rPr lang="en-US" altLang="zh-CN" sz="2800" baseline="30000" dirty="0">
                <a:latin typeface="Times New Roman" panose="02020603050405020304" pitchFamily="18" charset="0"/>
                <a:cs typeface="Times New Roman" panose="02020603050405020304" pitchFamily="18" charset="0"/>
              </a:rPr>
              <a:t>−1</a:t>
            </a:r>
            <a:r>
              <a:rPr lang="en-US" altLang="zh-CN" sz="2800" dirty="0">
                <a:latin typeface="Times New Roman" panose="02020603050405020304" pitchFamily="18" charset="0"/>
                <a:cs typeface="Times New Roman" panose="02020603050405020304" pitchFamily="18" charset="0"/>
              </a:rPr>
              <a:t>, and outstanding stability, outperformed almost all </a:t>
            </a:r>
            <a:endParaRPr lang="zh-CN" altLang="en-US" sz="2800" dirty="0"/>
          </a:p>
        </p:txBody>
      </p:sp>
      <p:sp>
        <p:nvSpPr>
          <p:cNvPr id="23" name="TextBox 22"/>
          <p:cNvSpPr txBox="1"/>
          <p:nvPr/>
        </p:nvSpPr>
        <p:spPr>
          <a:xfrm>
            <a:off x="1836193" y="9253092"/>
            <a:ext cx="17857984" cy="3108543"/>
          </a:xfrm>
          <a:prstGeom prst="rect">
            <a:avLst/>
          </a:prstGeom>
          <a:noFill/>
        </p:spPr>
        <p:txBody>
          <a:bodyPr wrap="square" rtlCol="0">
            <a:spAutoFit/>
          </a:bodyPr>
          <a:lstStyle/>
          <a:p>
            <a:pPr algn="just"/>
            <a:r>
              <a:rPr lang="en-US" altLang="zh-CN" sz="2800" dirty="0">
                <a:latin typeface="Times New Roman" panose="02020603050405020304" pitchFamily="18" charset="0"/>
                <a:cs typeface="Times New Roman" panose="02020603050405020304" pitchFamily="18" charset="0"/>
              </a:rPr>
              <a:t>previously-reported SACs based on N-doped carbon supported non-precious metals. The observed excellent CO</a:t>
            </a:r>
            <a:r>
              <a:rPr lang="en-US" altLang="zh-CN" sz="2000" dirty="0">
                <a:latin typeface="Times New Roman" panose="02020603050405020304" pitchFamily="18" charset="0"/>
                <a:cs typeface="Times New Roman" panose="02020603050405020304" pitchFamily="18" charset="0"/>
              </a:rPr>
              <a:t>2</a:t>
            </a:r>
            <a:r>
              <a:rPr lang="en-US" altLang="zh-CN" sz="2800" dirty="0">
                <a:latin typeface="Times New Roman" panose="02020603050405020304" pitchFamily="18" charset="0"/>
                <a:cs typeface="Times New Roman" panose="02020603050405020304" pitchFamily="18" charset="0"/>
              </a:rPr>
              <a:t>ER performance is attributed to the greatly enhanced accessibility and intrinsic activity of active centers due to the increased electrochemical surface area through size modulation and the redistribution of doped N species by thermal activation. Experimental observations and theoretical calculations reveal that the Fe-N</a:t>
            </a:r>
            <a:r>
              <a:rPr lang="en-US" altLang="zh-CN" sz="2000" dirty="0">
                <a:latin typeface="Times New Roman" panose="02020603050405020304" pitchFamily="18" charset="0"/>
                <a:cs typeface="Times New Roman" panose="02020603050405020304" pitchFamily="18" charset="0"/>
              </a:rPr>
              <a:t>3</a:t>
            </a:r>
            <a:r>
              <a:rPr lang="en-US" altLang="zh-CN" sz="2800" dirty="0">
                <a:latin typeface="Times New Roman" panose="02020603050405020304" pitchFamily="18" charset="0"/>
                <a:cs typeface="Times New Roman" panose="02020603050405020304" pitchFamily="18" charset="0"/>
              </a:rPr>
              <a:t> sites possess balanced adsorption energies of *COOH and *CO intermediates, facilitating the CO formation. A universal gas diffusion strategy is used to exclusively yield a series of dimension-controlled carbon-supported SACs with single Fe atoms while a rechargeable Zn-CO</a:t>
            </a:r>
            <a:r>
              <a:rPr lang="en-US" altLang="zh-CN" sz="2000" dirty="0">
                <a:latin typeface="Times New Roman" panose="02020603050405020304" pitchFamily="18" charset="0"/>
                <a:cs typeface="Times New Roman" panose="02020603050405020304" pitchFamily="18" charset="0"/>
              </a:rPr>
              <a:t>2</a:t>
            </a:r>
            <a:r>
              <a:rPr lang="en-US" altLang="zh-CN" sz="2800" dirty="0">
                <a:latin typeface="Times New Roman" panose="02020603050405020304" pitchFamily="18" charset="0"/>
                <a:cs typeface="Times New Roman" panose="02020603050405020304" pitchFamily="18" charset="0"/>
              </a:rPr>
              <a:t> battery with Fe</a:t>
            </a:r>
            <a:r>
              <a:rPr lang="en-US" altLang="zh-CN" sz="2000" dirty="0">
                <a:latin typeface="Times New Roman" panose="02020603050405020304" pitchFamily="18" charset="0"/>
                <a:cs typeface="Times New Roman" panose="02020603050405020304" pitchFamily="18" charset="0"/>
              </a:rPr>
              <a:t>1</a:t>
            </a:r>
            <a:r>
              <a:rPr lang="en-US" altLang="zh-CN" sz="2800" dirty="0">
                <a:latin typeface="Times New Roman" panose="02020603050405020304" pitchFamily="18" charset="0"/>
                <a:cs typeface="Times New Roman" panose="02020603050405020304" pitchFamily="18" charset="0"/>
              </a:rPr>
              <a:t>NC/S</a:t>
            </a:r>
            <a:r>
              <a:rPr lang="en-US" altLang="zh-CN" sz="2000" dirty="0">
                <a:latin typeface="Times New Roman" panose="02020603050405020304" pitchFamily="18" charset="0"/>
                <a:cs typeface="Times New Roman" panose="02020603050405020304" pitchFamily="18" charset="0"/>
              </a:rPr>
              <a:t>1</a:t>
            </a:r>
            <a:r>
              <a:rPr lang="en-US" altLang="zh-CN" sz="2800" dirty="0">
                <a:latin typeface="Times New Roman" panose="02020603050405020304" pitchFamily="18" charset="0"/>
                <a:cs typeface="Times New Roman" panose="02020603050405020304" pitchFamily="18" charset="0"/>
              </a:rPr>
              <a:t>-1000 as cathode is developed to deliver a maximal power density of 0.6 </a:t>
            </a:r>
            <a:r>
              <a:rPr lang="en-US" altLang="zh-CN" sz="2800" dirty="0" err="1">
                <a:latin typeface="Times New Roman" panose="02020603050405020304" pitchFamily="18" charset="0"/>
                <a:cs typeface="Times New Roman" panose="02020603050405020304" pitchFamily="18" charset="0"/>
              </a:rPr>
              <a:t>mW</a:t>
            </a:r>
            <a:r>
              <a:rPr lang="en-US" altLang="zh-CN" sz="2800" dirty="0">
                <a:latin typeface="Times New Roman" panose="02020603050405020304" pitchFamily="18" charset="0"/>
                <a:cs typeface="Times New Roman" panose="02020603050405020304" pitchFamily="18" charset="0"/>
              </a:rPr>
              <a:t> cm</a:t>
            </a:r>
            <a:r>
              <a:rPr lang="en-US" altLang="zh-CN" sz="2800" baseline="30000" dirty="0">
                <a:latin typeface="Times New Roman" panose="02020603050405020304" pitchFamily="18" charset="0"/>
                <a:cs typeface="Times New Roman" panose="02020603050405020304" pitchFamily="18" charset="0"/>
              </a:rPr>
              <a:t>−2</a:t>
            </a:r>
            <a:r>
              <a:rPr lang="en-US" altLang="zh-CN" sz="2800" dirty="0">
                <a:latin typeface="Times New Roman" panose="02020603050405020304" pitchFamily="18" charset="0"/>
                <a:cs typeface="Times New Roman" panose="02020603050405020304" pitchFamily="18" charset="0"/>
              </a:rPr>
              <a:t>.</a:t>
            </a:r>
            <a:endParaRPr lang="zh-CN" altLang="en-US" sz="2800" dirty="0"/>
          </a:p>
        </p:txBody>
      </p:sp>
      <p:sp>
        <p:nvSpPr>
          <p:cNvPr id="27" name="圆角矩形 26"/>
          <p:cNvSpPr/>
          <p:nvPr/>
        </p:nvSpPr>
        <p:spPr>
          <a:xfrm>
            <a:off x="1332137" y="12504153"/>
            <a:ext cx="18506056" cy="4458483"/>
          </a:xfrm>
          <a:prstGeom prst="roundRect">
            <a:avLst>
              <a:gd name="adj" fmla="val 13131"/>
            </a:avLst>
          </a:prstGeom>
          <a:solidFill>
            <a:schemeClr val="tx2">
              <a:lumMod val="20000"/>
              <a:lumOff val="8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800" dirty="0">
              <a:solidFill>
                <a:schemeClr val="tx1"/>
              </a:solidFill>
            </a:endParaRPr>
          </a:p>
        </p:txBody>
      </p:sp>
      <p:sp>
        <p:nvSpPr>
          <p:cNvPr id="25" name="矩形 24"/>
          <p:cNvSpPr/>
          <p:nvPr/>
        </p:nvSpPr>
        <p:spPr>
          <a:xfrm>
            <a:off x="1835789" y="12548719"/>
            <a:ext cx="9577064" cy="523220"/>
          </a:xfrm>
          <a:prstGeom prst="rect">
            <a:avLst/>
          </a:prstGeom>
        </p:spPr>
        <p:txBody>
          <a:bodyPr wrap="square">
            <a:spAutoFit/>
          </a:bodyPr>
          <a:lstStyle/>
          <a:p>
            <a:r>
              <a:rPr lang="en-US" altLang="zh-CN" sz="2800" b="1" dirty="0">
                <a:solidFill>
                  <a:schemeClr val="tx1"/>
                </a:solidFill>
                <a:latin typeface="Times New Roman" panose="02020603050405020304" pitchFamily="18" charset="0"/>
                <a:cs typeface="Times New Roman" panose="02020603050405020304" pitchFamily="18" charset="0"/>
              </a:rPr>
              <a:t>S</a:t>
            </a:r>
            <a:r>
              <a:rPr lang="en-US" altLang="zh-CN" sz="2800" b="1" dirty="0">
                <a:latin typeface="Times New Roman" panose="02020603050405020304" pitchFamily="18" charset="0"/>
                <a:cs typeface="Times New Roman" panose="02020603050405020304" pitchFamily="18" charset="0"/>
              </a:rPr>
              <a:t>ynthesis</a:t>
            </a:r>
            <a:r>
              <a:rPr lang="en-US" altLang="zh-CN" sz="2800" b="1" dirty="0">
                <a:solidFill>
                  <a:schemeClr val="tx1"/>
                </a:solidFill>
                <a:latin typeface="Times New Roman" panose="02020603050405020304" pitchFamily="18" charset="0"/>
                <a:cs typeface="Times New Roman" panose="02020603050405020304" pitchFamily="18" charset="0"/>
              </a:rPr>
              <a:t> of </a:t>
            </a:r>
            <a:r>
              <a:rPr lang="en-US" altLang="zh-CN" sz="2800" b="1" dirty="0">
                <a:latin typeface="Times New Roman" panose="02020603050405020304" pitchFamily="18" charset="0"/>
                <a:cs typeface="Times New Roman" panose="02020603050405020304" pitchFamily="18" charset="0"/>
              </a:rPr>
              <a:t>Fe</a:t>
            </a:r>
            <a:r>
              <a:rPr lang="en-US" altLang="zh-CN" sz="2000" b="1" dirty="0">
                <a:latin typeface="Times New Roman" panose="02020603050405020304" pitchFamily="18" charset="0"/>
                <a:cs typeface="Times New Roman" panose="02020603050405020304" pitchFamily="18" charset="0"/>
              </a:rPr>
              <a:t>1</a:t>
            </a:r>
            <a:r>
              <a:rPr lang="en-US" altLang="zh-CN" sz="2800" b="1" dirty="0">
                <a:latin typeface="Times New Roman" panose="02020603050405020304" pitchFamily="18" charset="0"/>
                <a:cs typeface="Times New Roman" panose="02020603050405020304" pitchFamily="18" charset="0"/>
              </a:rPr>
              <a:t>NC Catalysts</a:t>
            </a:r>
            <a:endParaRPr lang="zh-CN" altLang="en-US" sz="2800" b="1" dirty="0">
              <a:solidFill>
                <a:schemeClr val="tx1"/>
              </a:solidFill>
              <a:latin typeface="Times New Roman" panose="02020603050405020304" pitchFamily="18" charset="0"/>
              <a:cs typeface="Times New Roman" panose="02020603050405020304" pitchFamily="18" charset="0"/>
            </a:endParaRPr>
          </a:p>
        </p:txBody>
      </p:sp>
      <p:sp>
        <p:nvSpPr>
          <p:cNvPr id="31" name="圆角矩形 30"/>
          <p:cNvSpPr/>
          <p:nvPr/>
        </p:nvSpPr>
        <p:spPr>
          <a:xfrm>
            <a:off x="1404145" y="17117007"/>
            <a:ext cx="18434047" cy="6768752"/>
          </a:xfrm>
          <a:prstGeom prst="roundRect">
            <a:avLst>
              <a:gd name="adj" fmla="val 8147"/>
            </a:avLst>
          </a:prstGeom>
          <a:solidFill>
            <a:schemeClr val="tx2">
              <a:lumMod val="20000"/>
              <a:lumOff val="8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ts val="1500"/>
              </a:lnSpc>
            </a:pPr>
            <a:r>
              <a:rPr lang="en-US" altLang="zh-CN" sz="1800">
                <a:solidFill>
                  <a:prstClr val="black"/>
                </a:solidFill>
              </a:rPr>
              <a:t> e   f</a:t>
            </a:r>
            <a:endParaRPr lang="zh-CN" altLang="en-US" sz="1800" dirty="0">
              <a:solidFill>
                <a:prstClr val="black"/>
              </a:solidFill>
            </a:endParaRPr>
          </a:p>
        </p:txBody>
      </p:sp>
      <p:sp>
        <p:nvSpPr>
          <p:cNvPr id="32" name="矩形 31"/>
          <p:cNvSpPr/>
          <p:nvPr/>
        </p:nvSpPr>
        <p:spPr>
          <a:xfrm>
            <a:off x="1836194" y="17220545"/>
            <a:ext cx="13825536" cy="523220"/>
          </a:xfrm>
          <a:prstGeom prst="rect">
            <a:avLst/>
          </a:prstGeom>
        </p:spPr>
        <p:txBody>
          <a:bodyPr wrap="square">
            <a:spAutoFit/>
          </a:bodyPr>
          <a:lstStyle/>
          <a:p>
            <a:r>
              <a:rPr lang="en-US" altLang="zh-CN" sz="2800" b="1" dirty="0">
                <a:latin typeface="Times New Roman" panose="02020603050405020304" pitchFamily="18" charset="0"/>
                <a:cs typeface="Times New Roman" panose="02020603050405020304" pitchFamily="18" charset="0"/>
              </a:rPr>
              <a:t>Structural and Catalytic Properties of Fe</a:t>
            </a:r>
            <a:r>
              <a:rPr lang="en-US" altLang="zh-CN" sz="2000" b="1" dirty="0">
                <a:latin typeface="Times New Roman" panose="02020603050405020304" pitchFamily="18" charset="0"/>
                <a:cs typeface="Times New Roman" panose="02020603050405020304" pitchFamily="18" charset="0"/>
              </a:rPr>
              <a:t>1</a:t>
            </a:r>
            <a:r>
              <a:rPr lang="en-US" altLang="zh-CN" sz="2800" b="1" dirty="0">
                <a:latin typeface="Times New Roman" panose="02020603050405020304" pitchFamily="18" charset="0"/>
                <a:cs typeface="Times New Roman" panose="02020603050405020304" pitchFamily="18" charset="0"/>
              </a:rPr>
              <a:t>NC Catalysts.</a:t>
            </a:r>
            <a:endParaRPr lang="zh-CN" altLang="en-US" sz="2800" b="1" dirty="0">
              <a:solidFill>
                <a:schemeClr val="tx1"/>
              </a:solidFill>
              <a:latin typeface="Times New Roman" panose="02020603050405020304" pitchFamily="18" charset="0"/>
              <a:cs typeface="Times New Roman" panose="02020603050405020304" pitchFamily="18" charset="0"/>
            </a:endParaRPr>
          </a:p>
        </p:txBody>
      </p:sp>
      <p:sp>
        <p:nvSpPr>
          <p:cNvPr id="4" name="矩形 3"/>
          <p:cNvSpPr/>
          <p:nvPr/>
        </p:nvSpPr>
        <p:spPr>
          <a:xfrm>
            <a:off x="1615291" y="20836590"/>
            <a:ext cx="3131002" cy="2677656"/>
          </a:xfrm>
          <a:prstGeom prst="rect">
            <a:avLst/>
          </a:prstGeom>
        </p:spPr>
        <p:txBody>
          <a:bodyPr wrap="square">
            <a:spAutoFit/>
          </a:bodyPr>
          <a:lstStyle/>
          <a:p>
            <a:pPr algn="just">
              <a:spcAft>
                <a:spcPts val="0"/>
              </a:spcAft>
            </a:pPr>
            <a:r>
              <a:rPr lang="de-DE" altLang="zh-CN" sz="2400" b="1" dirty="0">
                <a:latin typeface="Times New Roman" panose="02020603050405020304" pitchFamily="18" charset="0"/>
              </a:rPr>
              <a:t>Figure</a:t>
            </a:r>
            <a:r>
              <a:rPr lang="de-DE" altLang="zh-CN" sz="2400" b="1" dirty="0">
                <a:latin typeface="Times New Roman" panose="02020603050405020304" pitchFamily="18" charset="0"/>
                <a:ea typeface="MS Mincho"/>
              </a:rPr>
              <a:t> 2.</a:t>
            </a:r>
            <a:r>
              <a:rPr lang="de-DE" altLang="zh-CN" sz="2400" dirty="0">
                <a:latin typeface="Times New Roman" panose="02020603050405020304" pitchFamily="18" charset="0"/>
                <a:ea typeface="MS Mincho"/>
              </a:rPr>
              <a:t> (</a:t>
            </a:r>
            <a:r>
              <a:rPr lang="de-DE" altLang="zh-CN" sz="2400" dirty="0">
                <a:latin typeface="Times New Roman" panose="02020603050405020304" pitchFamily="18" charset="0"/>
              </a:rPr>
              <a:t>a-d) FE</a:t>
            </a:r>
            <a:r>
              <a:rPr lang="de-DE" altLang="zh-CN" sz="2400" dirty="0">
                <a:latin typeface="Times New Roman" panose="02020603050405020304" pitchFamily="18" charset="0"/>
                <a:ea typeface="MS Mincho"/>
              </a:rPr>
              <a:t>SEM images</a:t>
            </a:r>
            <a:r>
              <a:rPr lang="de-DE" altLang="zh-CN" sz="2400" dirty="0">
                <a:latin typeface="Times New Roman" panose="02020603050405020304" pitchFamily="18" charset="0"/>
              </a:rPr>
              <a:t> for ZIF-8/S</a:t>
            </a:r>
            <a:r>
              <a:rPr lang="de-DE" altLang="zh-CN" sz="2400" baseline="-25000" dirty="0">
                <a:latin typeface="Times New Roman" panose="02020603050405020304" pitchFamily="18" charset="0"/>
              </a:rPr>
              <a:t>X</a:t>
            </a:r>
            <a:r>
              <a:rPr lang="de-DE" altLang="zh-CN" sz="2400" dirty="0">
                <a:latin typeface="Times New Roman" panose="02020603050405020304" pitchFamily="18" charset="0"/>
              </a:rPr>
              <a:t> </a:t>
            </a:r>
            <a:r>
              <a:rPr lang="de-DE" altLang="zh-CN" sz="2400" dirty="0">
                <a:latin typeface="Times New Roman" panose="02020603050405020304" pitchFamily="18" charset="0"/>
                <a:ea typeface="MS Mincho"/>
              </a:rPr>
              <a:t>series</a:t>
            </a:r>
            <a:r>
              <a:rPr lang="en-US" altLang="zh-CN" sz="2400" dirty="0">
                <a:latin typeface="Times New Roman" panose="02020603050405020304" pitchFamily="18" charset="0"/>
              </a:rPr>
              <a:t>. </a:t>
            </a:r>
            <a:r>
              <a:rPr lang="de-DE" altLang="zh-CN" sz="2400" dirty="0">
                <a:latin typeface="Times New Roman" panose="02020603050405020304" pitchFamily="18" charset="0"/>
                <a:ea typeface="MS Mincho"/>
              </a:rPr>
              <a:t>(</a:t>
            </a:r>
            <a:r>
              <a:rPr lang="de-DE" altLang="zh-CN" sz="2400" dirty="0">
                <a:latin typeface="Times New Roman" panose="02020603050405020304" pitchFamily="18" charset="0"/>
              </a:rPr>
              <a:t>e-h)</a:t>
            </a:r>
            <a:r>
              <a:rPr lang="de-DE" altLang="zh-CN" sz="2400" dirty="0">
                <a:latin typeface="Times New Roman" panose="02020603050405020304" pitchFamily="18" charset="0"/>
                <a:ea typeface="MS Mincho"/>
              </a:rPr>
              <a:t> </a:t>
            </a:r>
            <a:r>
              <a:rPr lang="de-DE" altLang="zh-CN" sz="2400" dirty="0">
                <a:latin typeface="Times New Roman" panose="02020603050405020304" pitchFamily="18" charset="0"/>
              </a:rPr>
              <a:t>FE</a:t>
            </a:r>
            <a:r>
              <a:rPr lang="de-DE" altLang="zh-CN" sz="2400" dirty="0">
                <a:latin typeface="Times New Roman" panose="02020603050405020304" pitchFamily="18" charset="0"/>
                <a:ea typeface="MS Mincho"/>
              </a:rPr>
              <a:t>SEM images</a:t>
            </a:r>
            <a:r>
              <a:rPr lang="de-DE" altLang="zh-CN" sz="2400" dirty="0">
                <a:latin typeface="Times New Roman" panose="02020603050405020304" pitchFamily="18" charset="0"/>
              </a:rPr>
              <a:t> for Fe</a:t>
            </a:r>
            <a:r>
              <a:rPr lang="de-DE" altLang="zh-CN" sz="2400" baseline="-25000" dirty="0">
                <a:latin typeface="Times New Roman" panose="02020603050405020304" pitchFamily="18" charset="0"/>
              </a:rPr>
              <a:t>1</a:t>
            </a:r>
            <a:r>
              <a:rPr lang="de-DE" altLang="zh-CN" sz="2400" dirty="0">
                <a:latin typeface="Times New Roman" panose="02020603050405020304" pitchFamily="18" charset="0"/>
              </a:rPr>
              <a:t>NC/S</a:t>
            </a:r>
            <a:r>
              <a:rPr lang="de-DE" altLang="zh-CN" sz="2400" baseline="-25000" dirty="0">
                <a:latin typeface="Times New Roman" panose="02020603050405020304" pitchFamily="18" charset="0"/>
              </a:rPr>
              <a:t>X</a:t>
            </a:r>
            <a:r>
              <a:rPr lang="de-DE" altLang="zh-CN" sz="2400" dirty="0">
                <a:latin typeface="Times New Roman" panose="02020603050405020304" pitchFamily="18" charset="0"/>
              </a:rPr>
              <a:t>-1000 series derived from</a:t>
            </a:r>
            <a:r>
              <a:rPr lang="de-DE" altLang="zh-CN" sz="2400" dirty="0">
                <a:latin typeface="Times New Roman" panose="02020603050405020304" pitchFamily="18" charset="0"/>
                <a:ea typeface="MS Mincho"/>
              </a:rPr>
              <a:t> </a:t>
            </a:r>
            <a:r>
              <a:rPr lang="de-DE" altLang="zh-CN" sz="2400" dirty="0">
                <a:latin typeface="Times New Roman" panose="02020603050405020304" pitchFamily="18" charset="0"/>
              </a:rPr>
              <a:t>corresponding ZIF-8/S</a:t>
            </a:r>
            <a:r>
              <a:rPr lang="de-DE" altLang="zh-CN" sz="2400" baseline="-25000" dirty="0">
                <a:latin typeface="Times New Roman" panose="02020603050405020304" pitchFamily="18" charset="0"/>
              </a:rPr>
              <a:t>X</a:t>
            </a:r>
            <a:r>
              <a:rPr lang="de-DE" altLang="zh-CN" sz="2400" dirty="0">
                <a:latin typeface="Times New Roman" panose="02020603050405020304" pitchFamily="18" charset="0"/>
              </a:rPr>
              <a:t> series</a:t>
            </a:r>
            <a:r>
              <a:rPr lang="de-DE" altLang="zh-CN" sz="2400" dirty="0">
                <a:latin typeface="Times New Roman" panose="02020603050405020304" pitchFamily="18" charset="0"/>
                <a:ea typeface="MS Mincho"/>
              </a:rPr>
              <a:t>.</a:t>
            </a:r>
            <a:endParaRPr lang="zh-CN" altLang="zh-CN" sz="2400" dirty="0">
              <a:effectLst/>
              <a:latin typeface="Times New Roman" panose="02020603050405020304" pitchFamily="18" charset="0"/>
              <a:ea typeface="MS Mincho"/>
            </a:endParaRPr>
          </a:p>
        </p:txBody>
      </p:sp>
      <p:sp>
        <p:nvSpPr>
          <p:cNvPr id="6" name="矩形 5"/>
          <p:cNvSpPr/>
          <p:nvPr/>
        </p:nvSpPr>
        <p:spPr>
          <a:xfrm>
            <a:off x="14129356" y="20759167"/>
            <a:ext cx="5485400" cy="3046988"/>
          </a:xfrm>
          <a:prstGeom prst="rect">
            <a:avLst/>
          </a:prstGeom>
        </p:spPr>
        <p:txBody>
          <a:bodyPr wrap="square">
            <a:spAutoFit/>
          </a:bodyPr>
          <a:lstStyle/>
          <a:p>
            <a:pPr algn="just"/>
            <a:r>
              <a:rPr lang="de-DE" altLang="zh-CN" sz="2400" b="1" dirty="0">
                <a:latin typeface="Times New Roman" panose="02020603050405020304" pitchFamily="18" charset="0"/>
                <a:cs typeface="Times New Roman" panose="02020603050405020304" pitchFamily="18" charset="0"/>
              </a:rPr>
              <a:t>Figure 4.</a:t>
            </a:r>
            <a:r>
              <a:rPr lang="de-DE" altLang="zh-CN" sz="2400" dirty="0">
                <a:latin typeface="Times New Roman" panose="02020603050405020304" pitchFamily="18" charset="0"/>
                <a:cs typeface="Times New Roman" panose="02020603050405020304" pitchFamily="18" charset="0"/>
              </a:rPr>
              <a:t> (a-e) High-resolution XPS N 1s spectra of Fe</a:t>
            </a:r>
            <a:r>
              <a:rPr lang="de-DE" altLang="zh-CN" sz="2400" baseline="-25000" dirty="0">
                <a:latin typeface="Times New Roman" panose="02020603050405020304" pitchFamily="18" charset="0"/>
                <a:cs typeface="Times New Roman" panose="02020603050405020304" pitchFamily="18" charset="0"/>
              </a:rPr>
              <a:t>1</a:t>
            </a:r>
            <a:r>
              <a:rPr lang="de-DE" altLang="zh-CN" sz="2400" dirty="0">
                <a:latin typeface="Times New Roman" panose="02020603050405020304" pitchFamily="18" charset="0"/>
                <a:cs typeface="Times New Roman" panose="02020603050405020304" pitchFamily="18" charset="0"/>
              </a:rPr>
              <a:t>NC/S</a:t>
            </a:r>
            <a:r>
              <a:rPr lang="de-DE" altLang="zh-CN" sz="2400" baseline="-25000" dirty="0">
                <a:latin typeface="Times New Roman" panose="02020603050405020304" pitchFamily="18" charset="0"/>
                <a:cs typeface="Times New Roman" panose="02020603050405020304" pitchFamily="18" charset="0"/>
              </a:rPr>
              <a:t>1</a:t>
            </a:r>
            <a:r>
              <a:rPr lang="de-DE" altLang="zh-CN" sz="2400" dirty="0">
                <a:latin typeface="Times New Roman" panose="02020603050405020304" pitchFamily="18" charset="0"/>
                <a:cs typeface="Times New Roman" panose="02020603050405020304" pitchFamily="18" charset="0"/>
              </a:rPr>
              <a:t>-Y series, NC/S</a:t>
            </a:r>
            <a:r>
              <a:rPr lang="de-DE" altLang="zh-CN" sz="2400" baseline="-25000" dirty="0">
                <a:latin typeface="Times New Roman" panose="02020603050405020304" pitchFamily="18" charset="0"/>
                <a:cs typeface="Times New Roman" panose="02020603050405020304" pitchFamily="18" charset="0"/>
              </a:rPr>
              <a:t>1</a:t>
            </a:r>
            <a:r>
              <a:rPr lang="de-DE" altLang="zh-CN" sz="2400" dirty="0">
                <a:latin typeface="Times New Roman" panose="02020603050405020304" pitchFamily="18" charset="0"/>
                <a:cs typeface="Times New Roman" panose="02020603050405020304" pitchFamily="18" charset="0"/>
              </a:rPr>
              <a:t>-1000, and ZIF-8/S</a:t>
            </a:r>
            <a:r>
              <a:rPr lang="de-DE" altLang="zh-CN" sz="2400" baseline="-25000" dirty="0">
                <a:latin typeface="Times New Roman" panose="02020603050405020304" pitchFamily="18" charset="0"/>
                <a:cs typeface="Times New Roman" panose="02020603050405020304" pitchFamily="18" charset="0"/>
              </a:rPr>
              <a:t>1</a:t>
            </a:r>
            <a:r>
              <a:rPr lang="de-DE" altLang="zh-CN" sz="2400" dirty="0">
                <a:latin typeface="Times New Roman" panose="02020603050405020304" pitchFamily="18" charset="0"/>
                <a:cs typeface="Times New Roman" panose="02020603050405020304" pitchFamily="18" charset="0"/>
              </a:rPr>
              <a:t>, which are divided into five Voigt-type line-shape peaks with the Shirley background. (f) Doped N distributions of Fe</a:t>
            </a:r>
            <a:r>
              <a:rPr lang="de-DE" altLang="zh-CN" sz="2400" baseline="-25000" dirty="0">
                <a:latin typeface="Times New Roman" panose="02020603050405020304" pitchFamily="18" charset="0"/>
                <a:cs typeface="Times New Roman" panose="02020603050405020304" pitchFamily="18" charset="0"/>
              </a:rPr>
              <a:t>1</a:t>
            </a:r>
            <a:r>
              <a:rPr lang="de-DE" altLang="zh-CN" sz="2400" dirty="0">
                <a:latin typeface="Times New Roman" panose="02020603050405020304" pitchFamily="18" charset="0"/>
                <a:cs typeface="Times New Roman" panose="02020603050405020304" pitchFamily="18" charset="0"/>
              </a:rPr>
              <a:t>NC/S</a:t>
            </a:r>
            <a:r>
              <a:rPr lang="de-DE" altLang="zh-CN" sz="2400" baseline="-25000" dirty="0">
                <a:latin typeface="Times New Roman" panose="02020603050405020304" pitchFamily="18" charset="0"/>
                <a:cs typeface="Times New Roman" panose="02020603050405020304" pitchFamily="18" charset="0"/>
              </a:rPr>
              <a:t>1</a:t>
            </a:r>
            <a:r>
              <a:rPr lang="de-DE" altLang="zh-CN" sz="2400" dirty="0">
                <a:latin typeface="Times New Roman" panose="02020603050405020304" pitchFamily="18" charset="0"/>
                <a:cs typeface="Times New Roman" panose="02020603050405020304" pitchFamily="18" charset="0"/>
              </a:rPr>
              <a:t>-Y series, NC/S</a:t>
            </a:r>
            <a:r>
              <a:rPr lang="de-DE" altLang="zh-CN" sz="2400" baseline="-25000" dirty="0">
                <a:latin typeface="Times New Roman" panose="02020603050405020304" pitchFamily="18" charset="0"/>
                <a:cs typeface="Times New Roman" panose="02020603050405020304" pitchFamily="18" charset="0"/>
              </a:rPr>
              <a:t>1</a:t>
            </a:r>
            <a:r>
              <a:rPr lang="de-DE" altLang="zh-CN" sz="2400" dirty="0">
                <a:latin typeface="Times New Roman" panose="02020603050405020304" pitchFamily="18" charset="0"/>
                <a:cs typeface="Times New Roman" panose="02020603050405020304" pitchFamily="18" charset="0"/>
              </a:rPr>
              <a:t>-1000, and ZIF-8/S</a:t>
            </a:r>
            <a:r>
              <a:rPr lang="de-DE" altLang="zh-CN" sz="2400" baseline="-25000" dirty="0">
                <a:latin typeface="Times New Roman" panose="02020603050405020304" pitchFamily="18" charset="0"/>
                <a:cs typeface="Times New Roman" panose="02020603050405020304" pitchFamily="18" charset="0"/>
              </a:rPr>
              <a:t>1</a:t>
            </a:r>
            <a:r>
              <a:rPr lang="de-DE" altLang="zh-CN" sz="2400" dirty="0">
                <a:latin typeface="Times New Roman" panose="02020603050405020304" pitchFamily="18" charset="0"/>
                <a:cs typeface="Times New Roman" panose="02020603050405020304" pitchFamily="18" charset="0"/>
              </a:rPr>
              <a:t> obtained from XPS measurements.</a:t>
            </a:r>
            <a:endParaRPr lang="zh-CN" altLang="zh-CN" sz="2400" dirty="0">
              <a:latin typeface="Times New Roman" panose="02020603050405020304" pitchFamily="18" charset="0"/>
              <a:cs typeface="Times New Roman" panose="02020603050405020304" pitchFamily="18" charset="0"/>
            </a:endParaRPr>
          </a:p>
        </p:txBody>
      </p:sp>
      <p:sp>
        <p:nvSpPr>
          <p:cNvPr id="37" name="圆角矩形 36"/>
          <p:cNvSpPr/>
          <p:nvPr/>
        </p:nvSpPr>
        <p:spPr>
          <a:xfrm>
            <a:off x="1364894" y="24085826"/>
            <a:ext cx="10225138" cy="4681434"/>
          </a:xfrm>
          <a:prstGeom prst="roundRect">
            <a:avLst>
              <a:gd name="adj" fmla="val 8535"/>
            </a:avLst>
          </a:prstGeom>
          <a:solidFill>
            <a:schemeClr val="tx2">
              <a:lumMod val="20000"/>
              <a:lumOff val="8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800" dirty="0">
              <a:solidFill>
                <a:schemeClr val="tx1"/>
              </a:solidFill>
            </a:endParaRPr>
          </a:p>
        </p:txBody>
      </p:sp>
      <p:sp>
        <p:nvSpPr>
          <p:cNvPr id="38" name="矩形 37"/>
          <p:cNvSpPr/>
          <p:nvPr/>
        </p:nvSpPr>
        <p:spPr>
          <a:xfrm>
            <a:off x="2494214" y="24116999"/>
            <a:ext cx="8088500" cy="523220"/>
          </a:xfrm>
          <a:prstGeom prst="rect">
            <a:avLst/>
          </a:prstGeom>
        </p:spPr>
        <p:txBody>
          <a:bodyPr wrap="square">
            <a:spAutoFit/>
          </a:bodyPr>
          <a:lstStyle/>
          <a:p>
            <a:pPr algn="ctr"/>
            <a:r>
              <a:rPr lang="en-US" altLang="zh-CN" sz="2800" b="1" dirty="0">
                <a:latin typeface="Times New Roman" panose="02020603050405020304" pitchFamily="18" charset="0"/>
                <a:cs typeface="Times New Roman" panose="02020603050405020304" pitchFamily="18" charset="0"/>
              </a:rPr>
              <a:t>Zn-CO</a:t>
            </a:r>
            <a:r>
              <a:rPr lang="en-US" altLang="zh-CN" sz="2000" b="1" dirty="0">
                <a:latin typeface="Times New Roman" panose="02020603050405020304" pitchFamily="18" charset="0"/>
                <a:cs typeface="Times New Roman" panose="02020603050405020304" pitchFamily="18" charset="0"/>
              </a:rPr>
              <a:t>2</a:t>
            </a:r>
            <a:r>
              <a:rPr lang="en-US" altLang="zh-CN" sz="2800" b="1" dirty="0">
                <a:latin typeface="Times New Roman" panose="02020603050405020304" pitchFamily="18" charset="0"/>
                <a:cs typeface="Times New Roman" panose="02020603050405020304" pitchFamily="18" charset="0"/>
              </a:rPr>
              <a:t> Batteries with Fe</a:t>
            </a:r>
            <a:r>
              <a:rPr lang="en-US" altLang="zh-CN" sz="2000" b="1" dirty="0">
                <a:latin typeface="Times New Roman" panose="02020603050405020304" pitchFamily="18" charset="0"/>
                <a:cs typeface="Times New Roman" panose="02020603050405020304" pitchFamily="18" charset="0"/>
              </a:rPr>
              <a:t>1</a:t>
            </a:r>
            <a:r>
              <a:rPr lang="en-US" altLang="zh-CN" sz="2800" b="1" dirty="0">
                <a:latin typeface="Times New Roman" panose="02020603050405020304" pitchFamily="18" charset="0"/>
                <a:cs typeface="Times New Roman" panose="02020603050405020304" pitchFamily="18" charset="0"/>
              </a:rPr>
              <a:t>NC Catalysts.</a:t>
            </a:r>
            <a:endParaRPr lang="zh-CN" altLang="en-US" sz="2800" b="1" dirty="0">
              <a:latin typeface="Times New Roman" panose="02020603050405020304" pitchFamily="18" charset="0"/>
              <a:cs typeface="Times New Roman" panose="02020603050405020304" pitchFamily="18" charset="0"/>
            </a:endParaRPr>
          </a:p>
        </p:txBody>
      </p:sp>
      <p:sp>
        <p:nvSpPr>
          <p:cNvPr id="44" name="圆角矩形 43"/>
          <p:cNvSpPr/>
          <p:nvPr/>
        </p:nvSpPr>
        <p:spPr>
          <a:xfrm>
            <a:off x="11782844" y="24085826"/>
            <a:ext cx="8088108" cy="4681434"/>
          </a:xfrm>
          <a:prstGeom prst="roundRect">
            <a:avLst>
              <a:gd name="adj" fmla="val 9786"/>
            </a:avLst>
          </a:prstGeom>
          <a:solidFill>
            <a:schemeClr val="tx2">
              <a:lumMod val="20000"/>
              <a:lumOff val="8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800" dirty="0">
              <a:solidFill>
                <a:schemeClr val="tx1"/>
              </a:solidFill>
            </a:endParaRPr>
          </a:p>
        </p:txBody>
      </p:sp>
      <p:sp>
        <p:nvSpPr>
          <p:cNvPr id="12" name="矩形 11"/>
          <p:cNvSpPr/>
          <p:nvPr/>
        </p:nvSpPr>
        <p:spPr>
          <a:xfrm>
            <a:off x="11927264" y="24229842"/>
            <a:ext cx="7943687" cy="3970318"/>
          </a:xfrm>
          <a:prstGeom prst="rect">
            <a:avLst/>
          </a:prstGeom>
        </p:spPr>
        <p:txBody>
          <a:bodyPr wrap="square">
            <a:spAutoFit/>
          </a:bodyPr>
          <a:lstStyle/>
          <a:p>
            <a:r>
              <a:rPr lang="en-US" altLang="zh-CN" sz="2800" b="1" dirty="0">
                <a:latin typeface="Times New Roman" pitchFamily="18" charset="0"/>
                <a:cs typeface="Times New Roman" pitchFamily="18" charset="0"/>
              </a:rPr>
              <a:t>ACKNOWLEDGMENTS</a:t>
            </a:r>
          </a:p>
          <a:p>
            <a:pPr algn="just"/>
            <a:r>
              <a:rPr lang="en-US" altLang="zh-CN" sz="2800" dirty="0">
                <a:latin typeface="Times New Roman" pitchFamily="18" charset="0"/>
                <a:cs typeface="Times New Roman" pitchFamily="18" charset="0"/>
              </a:rPr>
              <a:t>Y. </a:t>
            </a:r>
            <a:r>
              <a:rPr lang="en-US" altLang="zh-CN" sz="2800" dirty="0" err="1">
                <a:latin typeface="Times New Roman" pitchFamily="18" charset="0"/>
                <a:cs typeface="Times New Roman" pitchFamily="18" charset="0"/>
              </a:rPr>
              <a:t>Hou</a:t>
            </a:r>
            <a:r>
              <a:rPr lang="en-US" altLang="zh-CN" sz="2800" dirty="0">
                <a:latin typeface="Times New Roman" pitchFamily="18" charset="0"/>
                <a:cs typeface="Times New Roman" pitchFamily="18" charset="0"/>
              </a:rPr>
              <a:t> thanks the support of NSFC 51702284, 21878271, 21878270, and 21961160742, and Zhejiang Provincial Natural Science Foundation of China (LR19B060002), the Fundamental Research Funds for the Central Universities, and the Startup Foundation for Hundred-Talent Program of Zhejiang University. L. Dai is grateful for the partial support by ARC (DP 190103881 and FL 190100126).</a:t>
            </a:r>
            <a:endParaRPr lang="zh-CN" altLang="en-US" sz="2800" dirty="0">
              <a:latin typeface="Times New Roman" pitchFamily="18" charset="0"/>
              <a:cs typeface="Times New Roman" pitchFamily="18" charset="0"/>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2217" y="1188196"/>
            <a:ext cx="2045062" cy="3601146"/>
          </a:xfrm>
          <a:prstGeom prst="rect">
            <a:avLst/>
          </a:prstGeom>
        </p:spPr>
      </p:pic>
      <p:pic>
        <p:nvPicPr>
          <p:cNvPr id="2"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24" t="33146" r="4576" b="889"/>
          <a:stretch/>
        </p:blipFill>
        <p:spPr bwMode="auto">
          <a:xfrm>
            <a:off x="12927848" y="12588784"/>
            <a:ext cx="4678097" cy="2856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24" t="684" r="4576" b="67729"/>
          <a:stretch/>
        </p:blipFill>
        <p:spPr bwMode="auto">
          <a:xfrm>
            <a:off x="3285995" y="13114561"/>
            <a:ext cx="7736510" cy="226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1836194" y="15390841"/>
            <a:ext cx="17497944" cy="1569660"/>
          </a:xfrm>
          <a:prstGeom prst="rect">
            <a:avLst/>
          </a:prstGeom>
        </p:spPr>
        <p:txBody>
          <a:bodyPr wrap="square">
            <a:spAutoFit/>
          </a:bodyPr>
          <a:lstStyle/>
          <a:p>
            <a:pPr algn="just">
              <a:spcAft>
                <a:spcPts val="0"/>
              </a:spcAft>
            </a:pPr>
            <a:r>
              <a:rPr lang="de-DE" altLang="zh-CN" sz="2400" b="1" dirty="0">
                <a:latin typeface="Times New Roman" panose="02020603050405020304" pitchFamily="18" charset="0"/>
              </a:rPr>
              <a:t>Figure</a:t>
            </a:r>
            <a:r>
              <a:rPr lang="de-DE" altLang="zh-CN" sz="2400" b="1" dirty="0">
                <a:latin typeface="Times New Roman" panose="02020603050405020304" pitchFamily="18" charset="0"/>
                <a:ea typeface="MS Mincho"/>
              </a:rPr>
              <a:t> 1.</a:t>
            </a:r>
            <a:r>
              <a:rPr lang="de-DE" altLang="zh-CN" sz="2400" dirty="0">
                <a:latin typeface="Times New Roman" panose="02020603050405020304" pitchFamily="18" charset="0"/>
                <a:ea typeface="MS Mincho"/>
              </a:rPr>
              <a:t> (</a:t>
            </a:r>
            <a:r>
              <a:rPr lang="de-DE" altLang="zh-CN" sz="2400" dirty="0">
                <a:latin typeface="Times New Roman" panose="02020603050405020304" pitchFamily="18" charset="0"/>
              </a:rPr>
              <a:t>a</a:t>
            </a:r>
            <a:r>
              <a:rPr lang="de-DE" altLang="zh-CN" sz="2400" dirty="0">
                <a:latin typeface="Times New Roman" panose="02020603050405020304" pitchFamily="18" charset="0"/>
                <a:ea typeface="MS Mincho"/>
              </a:rPr>
              <a:t>) Schematic illustration of synthetic procedure for gas diffusion</a:t>
            </a:r>
            <a:r>
              <a:rPr lang="de-DE" altLang="zh-CN" sz="2400" dirty="0">
                <a:latin typeface="Times New Roman" panose="02020603050405020304" pitchFamily="18" charset="0"/>
              </a:rPr>
              <a:t> strategy. (</a:t>
            </a:r>
            <a:r>
              <a:rPr lang="de-DE" altLang="zh-CN" sz="2400" dirty="0">
                <a:latin typeface="Times New Roman" panose="02020603050405020304" pitchFamily="18" charset="0"/>
                <a:ea typeface="MS Mincho"/>
              </a:rPr>
              <a:t>b) HRTEM and (c) amplified HRTEM image</a:t>
            </a:r>
            <a:r>
              <a:rPr lang="de-DE" altLang="zh-CN" sz="2400" dirty="0">
                <a:latin typeface="Times New Roman" panose="02020603050405020304" pitchFamily="18" charset="0"/>
              </a:rPr>
              <a:t>s</a:t>
            </a:r>
            <a:r>
              <a:rPr lang="de-DE" altLang="zh-CN" sz="2400" dirty="0">
                <a:latin typeface="Times New Roman" panose="02020603050405020304" pitchFamily="18" charset="0"/>
                <a:ea typeface="MS Mincho"/>
              </a:rPr>
              <a:t> of Fe</a:t>
            </a:r>
            <a:r>
              <a:rPr lang="de-DE" altLang="zh-CN" sz="2400" baseline="-25000" dirty="0">
                <a:latin typeface="Times New Roman" panose="02020603050405020304" pitchFamily="18" charset="0"/>
                <a:ea typeface="MS Mincho"/>
              </a:rPr>
              <a:t>1</a:t>
            </a:r>
            <a:r>
              <a:rPr lang="de-DE" altLang="zh-CN" sz="2400" dirty="0">
                <a:latin typeface="Times New Roman" panose="02020603050405020304" pitchFamily="18" charset="0"/>
                <a:ea typeface="MS Mincho"/>
              </a:rPr>
              <a:t>NC/S</a:t>
            </a:r>
            <a:r>
              <a:rPr lang="de-DE" altLang="zh-CN" sz="2400" baseline="-25000" dirty="0">
                <a:latin typeface="Times New Roman" panose="02020603050405020304" pitchFamily="18" charset="0"/>
                <a:ea typeface="MS Mincho"/>
              </a:rPr>
              <a:t>1</a:t>
            </a:r>
            <a:r>
              <a:rPr lang="de-DE" altLang="zh-CN" sz="2400" dirty="0">
                <a:latin typeface="Times New Roman" panose="02020603050405020304" pitchFamily="18" charset="0"/>
                <a:ea typeface="MS Mincho"/>
              </a:rPr>
              <a:t>-1000 (insert:</a:t>
            </a:r>
            <a:r>
              <a:rPr lang="de-DE" altLang="zh-CN" sz="2400" dirty="0">
                <a:latin typeface="Times New Roman" panose="02020603050405020304" pitchFamily="18" charset="0"/>
              </a:rPr>
              <a:t> corresponding</a:t>
            </a:r>
            <a:r>
              <a:rPr lang="de-DE" altLang="zh-CN" sz="2400" dirty="0">
                <a:latin typeface="Times New Roman" panose="02020603050405020304" pitchFamily="18" charset="0"/>
                <a:ea typeface="MS Mincho"/>
              </a:rPr>
              <a:t> SAED pattern). (d) Raman spectr</a:t>
            </a:r>
            <a:r>
              <a:rPr lang="de-DE" altLang="zh-CN" sz="2400" dirty="0">
                <a:latin typeface="Times New Roman" panose="02020603050405020304" pitchFamily="18" charset="0"/>
              </a:rPr>
              <a:t>um</a:t>
            </a:r>
            <a:r>
              <a:rPr lang="de-DE" altLang="zh-CN" sz="2400" dirty="0">
                <a:latin typeface="Times New Roman" panose="02020603050405020304" pitchFamily="18" charset="0"/>
                <a:ea typeface="MS Mincho"/>
              </a:rPr>
              <a:t> of Fe</a:t>
            </a:r>
            <a:r>
              <a:rPr lang="de-DE" altLang="zh-CN" sz="2400" baseline="-25000" dirty="0">
                <a:latin typeface="Times New Roman" panose="02020603050405020304" pitchFamily="18" charset="0"/>
                <a:ea typeface="MS Mincho"/>
              </a:rPr>
              <a:t>1</a:t>
            </a:r>
            <a:r>
              <a:rPr lang="de-DE" altLang="zh-CN" sz="2400" dirty="0">
                <a:latin typeface="Times New Roman" panose="02020603050405020304" pitchFamily="18" charset="0"/>
                <a:ea typeface="MS Mincho"/>
              </a:rPr>
              <a:t>NC/S</a:t>
            </a:r>
            <a:r>
              <a:rPr lang="de-DE" altLang="zh-CN" sz="2400" baseline="-25000" dirty="0">
                <a:latin typeface="Times New Roman" panose="02020603050405020304" pitchFamily="18" charset="0"/>
                <a:ea typeface="MS Mincho"/>
              </a:rPr>
              <a:t>1</a:t>
            </a:r>
            <a:r>
              <a:rPr lang="de-DE" altLang="zh-CN" sz="2400" dirty="0">
                <a:latin typeface="Times New Roman" panose="02020603050405020304" pitchFamily="18" charset="0"/>
                <a:ea typeface="MS Mincho"/>
              </a:rPr>
              <a:t>-1000. (e) Elemental mapping</a:t>
            </a:r>
            <a:r>
              <a:rPr lang="de-DE" altLang="zh-CN" sz="2400" dirty="0">
                <a:latin typeface="Times New Roman" panose="02020603050405020304" pitchFamily="18" charset="0"/>
              </a:rPr>
              <a:t> images</a:t>
            </a:r>
            <a:r>
              <a:rPr lang="de-DE" altLang="zh-CN" sz="2400" dirty="0">
                <a:latin typeface="Times New Roman" panose="02020603050405020304" pitchFamily="18" charset="0"/>
                <a:ea typeface="MS Mincho"/>
              </a:rPr>
              <a:t> of Fe</a:t>
            </a:r>
            <a:r>
              <a:rPr lang="de-DE" altLang="zh-CN" sz="2400" baseline="-25000" dirty="0">
                <a:latin typeface="Times New Roman" panose="02020603050405020304" pitchFamily="18" charset="0"/>
                <a:ea typeface="MS Mincho"/>
              </a:rPr>
              <a:t>1</a:t>
            </a:r>
            <a:r>
              <a:rPr lang="de-DE" altLang="zh-CN" sz="2400" dirty="0">
                <a:latin typeface="Times New Roman" panose="02020603050405020304" pitchFamily="18" charset="0"/>
                <a:ea typeface="MS Mincho"/>
              </a:rPr>
              <a:t>NC/S</a:t>
            </a:r>
            <a:r>
              <a:rPr lang="de-DE" altLang="zh-CN" sz="2400" baseline="-25000" dirty="0">
                <a:latin typeface="Times New Roman" panose="02020603050405020304" pitchFamily="18" charset="0"/>
                <a:ea typeface="MS Mincho"/>
              </a:rPr>
              <a:t>1</a:t>
            </a:r>
            <a:r>
              <a:rPr lang="de-DE" altLang="zh-CN" sz="2400" dirty="0">
                <a:latin typeface="Times New Roman" panose="02020603050405020304" pitchFamily="18" charset="0"/>
                <a:ea typeface="MS Mincho"/>
              </a:rPr>
              <a:t>-1000 confirming the co-existence of C, N, O</a:t>
            </a:r>
            <a:r>
              <a:rPr lang="de-DE" altLang="zh-CN" sz="2400" dirty="0">
                <a:latin typeface="Times New Roman" panose="02020603050405020304" pitchFamily="18" charset="0"/>
              </a:rPr>
              <a:t>,</a:t>
            </a:r>
            <a:r>
              <a:rPr lang="de-DE" altLang="zh-CN" sz="2400" dirty="0">
                <a:latin typeface="Times New Roman" panose="02020603050405020304" pitchFamily="18" charset="0"/>
                <a:ea typeface="MS Mincho"/>
              </a:rPr>
              <a:t> and Fe </a:t>
            </a:r>
            <a:r>
              <a:rPr lang="de-DE" altLang="zh-CN" sz="2400" dirty="0">
                <a:latin typeface="Times New Roman" panose="02020603050405020304" pitchFamily="18" charset="0"/>
              </a:rPr>
              <a:t>elements</a:t>
            </a:r>
            <a:r>
              <a:rPr lang="de-DE" altLang="zh-CN" sz="2400" dirty="0">
                <a:latin typeface="Times New Roman" panose="02020603050405020304" pitchFamily="18" charset="0"/>
                <a:ea typeface="MS Mincho"/>
              </a:rPr>
              <a:t>. (f) Aberration-corrected HAADF-STEM image of Fe</a:t>
            </a:r>
            <a:r>
              <a:rPr lang="de-DE" altLang="zh-CN" sz="2400" baseline="-25000" dirty="0">
                <a:latin typeface="Times New Roman" panose="02020603050405020304" pitchFamily="18" charset="0"/>
                <a:ea typeface="MS Mincho"/>
              </a:rPr>
              <a:t>1</a:t>
            </a:r>
            <a:r>
              <a:rPr lang="de-DE" altLang="zh-CN" sz="2400" dirty="0">
                <a:latin typeface="Times New Roman" panose="02020603050405020304" pitchFamily="18" charset="0"/>
                <a:ea typeface="MS Mincho"/>
              </a:rPr>
              <a:t>NC/S</a:t>
            </a:r>
            <a:r>
              <a:rPr lang="de-DE" altLang="zh-CN" sz="2400" baseline="-25000" dirty="0">
                <a:latin typeface="Times New Roman" panose="02020603050405020304" pitchFamily="18" charset="0"/>
                <a:ea typeface="MS Mincho"/>
              </a:rPr>
              <a:t>1</a:t>
            </a:r>
            <a:r>
              <a:rPr lang="de-DE" altLang="zh-CN" sz="2400" dirty="0">
                <a:latin typeface="Times New Roman" panose="02020603050405020304" pitchFamily="18" charset="0"/>
                <a:ea typeface="MS Mincho"/>
              </a:rPr>
              <a:t>-1000. (g) </a:t>
            </a:r>
            <a:r>
              <a:rPr lang="de-DE" altLang="zh-CN" sz="2400" dirty="0">
                <a:latin typeface="Times New Roman" panose="02020603050405020304" pitchFamily="18" charset="0"/>
              </a:rPr>
              <a:t>N</a:t>
            </a:r>
            <a:r>
              <a:rPr lang="de-DE" altLang="zh-CN" sz="2400" baseline="-25000" dirty="0">
                <a:latin typeface="Times New Roman" panose="02020603050405020304" pitchFamily="18" charset="0"/>
              </a:rPr>
              <a:t>2</a:t>
            </a:r>
            <a:r>
              <a:rPr lang="de-DE" altLang="zh-CN" sz="2400" dirty="0">
                <a:latin typeface="Times New Roman" panose="02020603050405020304" pitchFamily="18" charset="0"/>
              </a:rPr>
              <a:t> adsorption/desorption isotherm curve of </a:t>
            </a:r>
            <a:r>
              <a:rPr lang="de-DE" altLang="zh-CN" sz="2400" dirty="0">
                <a:latin typeface="Times New Roman" panose="02020603050405020304" pitchFamily="18" charset="0"/>
                <a:ea typeface="MS Mincho"/>
              </a:rPr>
              <a:t>Fe</a:t>
            </a:r>
            <a:r>
              <a:rPr lang="de-DE" altLang="zh-CN" sz="2400" baseline="-25000" dirty="0">
                <a:latin typeface="Times New Roman" panose="02020603050405020304" pitchFamily="18" charset="0"/>
                <a:ea typeface="MS Mincho"/>
              </a:rPr>
              <a:t>1</a:t>
            </a:r>
            <a:r>
              <a:rPr lang="de-DE" altLang="zh-CN" sz="2400" dirty="0">
                <a:latin typeface="Times New Roman" panose="02020603050405020304" pitchFamily="18" charset="0"/>
                <a:ea typeface="MS Mincho"/>
              </a:rPr>
              <a:t>NC/S</a:t>
            </a:r>
            <a:r>
              <a:rPr lang="de-DE" altLang="zh-CN" sz="2400" baseline="-25000" dirty="0">
                <a:latin typeface="Times New Roman" panose="02020603050405020304" pitchFamily="18" charset="0"/>
                <a:ea typeface="MS Mincho"/>
              </a:rPr>
              <a:t>1</a:t>
            </a:r>
            <a:r>
              <a:rPr lang="de-DE" altLang="zh-CN" sz="2400" dirty="0">
                <a:latin typeface="Times New Roman" panose="02020603050405020304" pitchFamily="18" charset="0"/>
                <a:ea typeface="MS Mincho"/>
              </a:rPr>
              <a:t>-1000</a:t>
            </a:r>
            <a:r>
              <a:rPr lang="de-DE" altLang="zh-CN" sz="2400" dirty="0">
                <a:latin typeface="Times New Roman" panose="02020603050405020304" pitchFamily="18" charset="0"/>
              </a:rPr>
              <a:t>. Inset: DFT pore size distribution of </a:t>
            </a:r>
            <a:r>
              <a:rPr lang="de-DE" altLang="zh-CN" sz="2400" dirty="0">
                <a:latin typeface="Times New Roman" panose="02020603050405020304" pitchFamily="18" charset="0"/>
                <a:ea typeface="MS Mincho"/>
              </a:rPr>
              <a:t>Fe</a:t>
            </a:r>
            <a:r>
              <a:rPr lang="de-DE" altLang="zh-CN" sz="2400" baseline="-25000" dirty="0">
                <a:latin typeface="Times New Roman" panose="02020603050405020304" pitchFamily="18" charset="0"/>
                <a:ea typeface="MS Mincho"/>
              </a:rPr>
              <a:t>1</a:t>
            </a:r>
            <a:r>
              <a:rPr lang="de-DE" altLang="zh-CN" sz="2400" dirty="0">
                <a:latin typeface="Times New Roman" panose="02020603050405020304" pitchFamily="18" charset="0"/>
                <a:ea typeface="MS Mincho"/>
              </a:rPr>
              <a:t>NC/S</a:t>
            </a:r>
            <a:r>
              <a:rPr lang="de-DE" altLang="zh-CN" sz="2400" baseline="-25000" dirty="0">
                <a:latin typeface="Times New Roman" panose="02020603050405020304" pitchFamily="18" charset="0"/>
                <a:ea typeface="MS Mincho"/>
              </a:rPr>
              <a:t>1</a:t>
            </a:r>
            <a:r>
              <a:rPr lang="de-DE" altLang="zh-CN" sz="2400" dirty="0">
                <a:latin typeface="Times New Roman" panose="02020603050405020304" pitchFamily="18" charset="0"/>
                <a:ea typeface="MS Mincho"/>
              </a:rPr>
              <a:t>-1000</a:t>
            </a:r>
            <a:r>
              <a:rPr lang="de-DE" altLang="zh-CN" sz="2400" dirty="0">
                <a:latin typeface="Times New Roman" panose="02020603050405020304" pitchFamily="18" charset="0"/>
              </a:rPr>
              <a:t>.</a:t>
            </a:r>
            <a:endParaRPr lang="zh-CN" altLang="zh-CN" sz="2400" dirty="0">
              <a:effectLst/>
              <a:latin typeface="Times New Roman" panose="02020603050405020304" pitchFamily="18" charset="0"/>
              <a:ea typeface="MS Mincho"/>
            </a:endParaRPr>
          </a:p>
        </p:txBody>
      </p:sp>
      <p:pic>
        <p:nvPicPr>
          <p:cNvPr id="11" name="图片 2" descr="figure2-"/>
          <p:cNvPicPr>
            <a:picLocks noChangeAspect="1" noChangeArrowheads="1"/>
          </p:cNvPicPr>
          <p:nvPr/>
        </p:nvPicPr>
        <p:blipFill>
          <a:blip r:embed="rId6" cstate="print">
            <a:extLst>
              <a:ext uri="{28A0092B-C50C-407E-A947-70E740481C1C}">
                <a14:useLocalDpi xmlns:a14="http://schemas.microsoft.com/office/drawing/2010/main" val="0"/>
              </a:ext>
            </a:extLst>
          </a:blip>
          <a:srcRect t="5464" b="41820"/>
          <a:stretch>
            <a:fillRect/>
          </a:stretch>
        </p:blipFill>
        <p:spPr bwMode="auto">
          <a:xfrm>
            <a:off x="1771918" y="18015600"/>
            <a:ext cx="4590292" cy="2448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456" t="2673" r="3047" b="51050"/>
          <a:stretch/>
        </p:blipFill>
        <p:spPr bwMode="auto">
          <a:xfrm>
            <a:off x="1486319" y="24820547"/>
            <a:ext cx="7727449" cy="185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矩形 20"/>
          <p:cNvSpPr/>
          <p:nvPr/>
        </p:nvSpPr>
        <p:spPr>
          <a:xfrm>
            <a:off x="1509313" y="26791056"/>
            <a:ext cx="9936299" cy="1569660"/>
          </a:xfrm>
          <a:prstGeom prst="rect">
            <a:avLst/>
          </a:prstGeom>
          <a:noFill/>
        </p:spPr>
        <p:txBody>
          <a:bodyPr wrap="square">
            <a:spAutoFit/>
          </a:bodyPr>
          <a:lstStyle/>
          <a:p>
            <a:pPr algn="just"/>
            <a:r>
              <a:rPr lang="de-DE" altLang="zh-CN" sz="2400" b="1" dirty="0">
                <a:latin typeface="Times New Roman" panose="02020603050405020304" pitchFamily="18" charset="0"/>
              </a:rPr>
              <a:t>Figure </a:t>
            </a:r>
            <a:r>
              <a:rPr lang="en-US" altLang="zh-CN" sz="2400" b="1" dirty="0">
                <a:latin typeface="Times New Roman" panose="02020603050405020304" pitchFamily="18" charset="0"/>
              </a:rPr>
              <a:t>5</a:t>
            </a:r>
            <a:r>
              <a:rPr lang="de-DE" altLang="zh-CN" sz="2400" dirty="0">
                <a:latin typeface="Times New Roman" panose="02020603050405020304" pitchFamily="18" charset="0"/>
              </a:rPr>
              <a:t>. (a) Schematic configuration of ZCB with Fe1NC/S1-1000 cathode. (b) Photograph of assembled ZCB exhibiting a maximum open circuit voltage of 0.727 V measured with a voltammeter. (c) Digital photograph of a LED (rated voltage: 2.0 V) illumed by three ZCBs in series with Fe1NC/S1-1000 cathode.</a:t>
            </a:r>
            <a:endParaRPr lang="zh-CN" altLang="zh-CN" sz="2400" dirty="0">
              <a:latin typeface="Times New Roman" panose="02020603050405020304" pitchFamily="18" charset="0"/>
            </a:endParaRPr>
          </a:p>
        </p:txBody>
      </p:sp>
      <p:pic>
        <p:nvPicPr>
          <p:cNvPr id="39" name="Picture 7"/>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456" t="48561" r="66054" b="2408"/>
          <a:stretch/>
        </p:blipFill>
        <p:spPr bwMode="auto">
          <a:xfrm>
            <a:off x="9167325" y="24734812"/>
            <a:ext cx="2403207" cy="1793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 name="组合 29"/>
          <p:cNvGrpSpPr/>
          <p:nvPr/>
        </p:nvGrpSpPr>
        <p:grpSpPr>
          <a:xfrm>
            <a:off x="7445038" y="17883036"/>
            <a:ext cx="5624403" cy="1510851"/>
            <a:chOff x="14293577" y="17329006"/>
            <a:chExt cx="5624403" cy="1510851"/>
          </a:xfrm>
        </p:grpSpPr>
        <p:pic>
          <p:nvPicPr>
            <p:cNvPr id="15" name="Picture 4"/>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446" t="1829" r="68196" b="66688"/>
            <a:stretch/>
          </p:blipFill>
          <p:spPr bwMode="auto">
            <a:xfrm>
              <a:off x="14293577" y="17329007"/>
              <a:ext cx="1728192" cy="142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 name="组合 27"/>
            <p:cNvGrpSpPr/>
            <p:nvPr/>
          </p:nvGrpSpPr>
          <p:grpSpPr>
            <a:xfrm>
              <a:off x="16093777" y="17329006"/>
              <a:ext cx="3824203" cy="1510851"/>
              <a:chOff x="16093777" y="17329006"/>
              <a:chExt cx="3824203" cy="1510851"/>
            </a:xfrm>
          </p:grpSpPr>
          <p:pic>
            <p:nvPicPr>
              <p:cNvPr id="41" name="Picture 4"/>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670" t="68129" r="67116" b="523"/>
              <a:stretch/>
            </p:blipFill>
            <p:spPr bwMode="auto">
              <a:xfrm>
                <a:off x="16237793" y="17416844"/>
                <a:ext cx="1719806" cy="142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3096" t="1978" r="3734" b="66539"/>
              <a:stretch/>
            </p:blipFill>
            <p:spPr bwMode="auto">
              <a:xfrm>
                <a:off x="17965380" y="17329006"/>
                <a:ext cx="1952600" cy="142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1661" t="1829" r="64669" b="93839"/>
              <a:stretch/>
            </p:blipFill>
            <p:spPr bwMode="auto">
              <a:xfrm>
                <a:off x="16093777" y="17337391"/>
                <a:ext cx="216024" cy="196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937" t="76002" r="95617" b="2065"/>
              <a:stretch/>
            </p:blipFill>
            <p:spPr bwMode="auto">
              <a:xfrm>
                <a:off x="16165785" y="17762497"/>
                <a:ext cx="144016" cy="99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46" name="图片 4"/>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094" t="-30281" r="5670" b="34799"/>
          <a:stretch/>
        </p:blipFill>
        <p:spPr bwMode="auto">
          <a:xfrm>
            <a:off x="13919084" y="16329496"/>
            <a:ext cx="5667082" cy="436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矩形 33"/>
          <p:cNvSpPr/>
          <p:nvPr/>
        </p:nvSpPr>
        <p:spPr>
          <a:xfrm>
            <a:off x="4870799" y="20838770"/>
            <a:ext cx="9062738" cy="3046988"/>
          </a:xfrm>
          <a:prstGeom prst="rect">
            <a:avLst/>
          </a:prstGeom>
        </p:spPr>
        <p:txBody>
          <a:bodyPr wrap="square">
            <a:spAutoFit/>
          </a:bodyPr>
          <a:lstStyle/>
          <a:p>
            <a:pPr algn="just"/>
            <a:r>
              <a:rPr lang="en-US" altLang="zh-CN" sz="2400" b="1" dirty="0">
                <a:solidFill>
                  <a:prstClr val="black"/>
                </a:solidFill>
                <a:latin typeface="Times New Roman" panose="02020603050405020304" pitchFamily="18" charset="0"/>
                <a:cs typeface="Times New Roman" panose="02020603050405020304" pitchFamily="18" charset="0"/>
              </a:rPr>
              <a:t>Figure 3</a:t>
            </a:r>
            <a:r>
              <a:rPr lang="en-US" altLang="zh-CN" sz="2400" dirty="0">
                <a:solidFill>
                  <a:prstClr val="black"/>
                </a:solidFill>
                <a:latin typeface="Times New Roman" panose="02020603050405020304" pitchFamily="18" charset="0"/>
                <a:cs typeface="Times New Roman" panose="02020603050405020304" pitchFamily="18" charset="0"/>
              </a:rPr>
              <a:t>. (a-b) FE</a:t>
            </a:r>
            <a:r>
              <a:rPr lang="en-US" altLang="zh-CN" sz="1600" dirty="0">
                <a:solidFill>
                  <a:prstClr val="black"/>
                </a:solidFill>
                <a:latin typeface="Times New Roman" panose="02020603050405020304" pitchFamily="18" charset="0"/>
                <a:cs typeface="Times New Roman" panose="02020603050405020304" pitchFamily="18" charset="0"/>
              </a:rPr>
              <a:t>CO</a:t>
            </a:r>
            <a:r>
              <a:rPr lang="en-US" altLang="zh-CN" sz="2400" dirty="0">
                <a:solidFill>
                  <a:prstClr val="black"/>
                </a:solidFill>
                <a:latin typeface="Times New Roman" panose="02020603050405020304" pitchFamily="18" charset="0"/>
                <a:cs typeface="Times New Roman" panose="02020603050405020304" pitchFamily="18" charset="0"/>
              </a:rPr>
              <a:t> of Fe</a:t>
            </a:r>
            <a:r>
              <a:rPr lang="en-US" altLang="zh-CN" sz="1800" dirty="0">
                <a:solidFill>
                  <a:prstClr val="black"/>
                </a:solidFill>
                <a:latin typeface="Times New Roman" panose="02020603050405020304" pitchFamily="18" charset="0"/>
                <a:cs typeface="Times New Roman" panose="02020603050405020304" pitchFamily="18" charset="0"/>
              </a:rPr>
              <a:t>1</a:t>
            </a:r>
            <a:r>
              <a:rPr lang="en-US" altLang="zh-CN" sz="2400" dirty="0">
                <a:solidFill>
                  <a:prstClr val="black"/>
                </a:solidFill>
                <a:latin typeface="Times New Roman" panose="02020603050405020304" pitchFamily="18" charset="0"/>
                <a:cs typeface="Times New Roman" panose="02020603050405020304" pitchFamily="18" charset="0"/>
              </a:rPr>
              <a:t>NC/S</a:t>
            </a:r>
            <a:r>
              <a:rPr lang="en-US" altLang="zh-CN" sz="1800" dirty="0">
                <a:solidFill>
                  <a:prstClr val="black"/>
                </a:solidFill>
                <a:latin typeface="Times New Roman" panose="02020603050405020304" pitchFamily="18" charset="0"/>
                <a:cs typeface="Times New Roman" panose="02020603050405020304" pitchFamily="18" charset="0"/>
              </a:rPr>
              <a:t>1</a:t>
            </a:r>
            <a:r>
              <a:rPr lang="en-US" altLang="zh-CN" sz="2400" dirty="0">
                <a:solidFill>
                  <a:prstClr val="black"/>
                </a:solidFill>
                <a:latin typeface="Times New Roman" panose="02020603050405020304" pitchFamily="18" charset="0"/>
                <a:cs typeface="Times New Roman" panose="02020603050405020304" pitchFamily="18" charset="0"/>
              </a:rPr>
              <a:t>-Y series, NC/S</a:t>
            </a:r>
            <a:r>
              <a:rPr lang="en-US" altLang="zh-CN" sz="1800" dirty="0">
                <a:solidFill>
                  <a:prstClr val="black"/>
                </a:solidFill>
                <a:latin typeface="Times New Roman" panose="02020603050405020304" pitchFamily="18" charset="0"/>
                <a:cs typeface="Times New Roman" panose="02020603050405020304" pitchFamily="18" charset="0"/>
              </a:rPr>
              <a:t>1</a:t>
            </a:r>
            <a:r>
              <a:rPr lang="en-US" altLang="zh-CN" sz="2400" dirty="0">
                <a:solidFill>
                  <a:prstClr val="black"/>
                </a:solidFill>
                <a:latin typeface="Times New Roman" panose="02020603050405020304" pitchFamily="18" charset="0"/>
                <a:cs typeface="Times New Roman" panose="02020603050405020304" pitchFamily="18" charset="0"/>
              </a:rPr>
              <a:t>-1000 and Fe</a:t>
            </a:r>
            <a:r>
              <a:rPr lang="en-US" altLang="zh-CN" sz="1600" dirty="0">
                <a:solidFill>
                  <a:prstClr val="black"/>
                </a:solidFill>
                <a:latin typeface="Times New Roman" panose="02020603050405020304" pitchFamily="18" charset="0"/>
                <a:cs typeface="Times New Roman" panose="02020603050405020304" pitchFamily="18" charset="0"/>
              </a:rPr>
              <a:t>1</a:t>
            </a:r>
            <a:r>
              <a:rPr lang="en-US" altLang="zh-CN" sz="2400" dirty="0">
                <a:solidFill>
                  <a:prstClr val="black"/>
                </a:solidFill>
                <a:latin typeface="Times New Roman" panose="02020603050405020304" pitchFamily="18" charset="0"/>
                <a:cs typeface="Times New Roman" panose="02020603050405020304" pitchFamily="18" charset="0"/>
              </a:rPr>
              <a:t>NC/S</a:t>
            </a:r>
            <a:r>
              <a:rPr lang="en-US" altLang="zh-CN" sz="1600" dirty="0">
                <a:solidFill>
                  <a:prstClr val="black"/>
                </a:solidFill>
                <a:latin typeface="Times New Roman" panose="02020603050405020304" pitchFamily="18" charset="0"/>
                <a:cs typeface="Times New Roman" panose="02020603050405020304" pitchFamily="18" charset="0"/>
              </a:rPr>
              <a:t>X</a:t>
            </a:r>
            <a:r>
              <a:rPr lang="en-US" altLang="zh-CN" sz="2400" dirty="0">
                <a:solidFill>
                  <a:prstClr val="black"/>
                </a:solidFill>
                <a:latin typeface="Times New Roman" panose="02020603050405020304" pitchFamily="18" charset="0"/>
                <a:cs typeface="Times New Roman" panose="02020603050405020304" pitchFamily="18" charset="0"/>
              </a:rPr>
              <a:t>-1000 series. (c) FE</a:t>
            </a:r>
            <a:r>
              <a:rPr lang="en-US" altLang="zh-CN" sz="1800" dirty="0">
                <a:solidFill>
                  <a:prstClr val="black"/>
                </a:solidFill>
                <a:latin typeface="Times New Roman" panose="02020603050405020304" pitchFamily="18" charset="0"/>
                <a:cs typeface="Times New Roman" panose="02020603050405020304" pitchFamily="18" charset="0"/>
              </a:rPr>
              <a:t>CO</a:t>
            </a:r>
            <a:r>
              <a:rPr lang="en-US" altLang="zh-CN" sz="2400" dirty="0">
                <a:solidFill>
                  <a:prstClr val="black"/>
                </a:solidFill>
                <a:latin typeface="Times New Roman" panose="02020603050405020304" pitchFamily="18" charset="0"/>
                <a:cs typeface="Times New Roman" panose="02020603050405020304" pitchFamily="18" charset="0"/>
              </a:rPr>
              <a:t> of Fe</a:t>
            </a:r>
            <a:r>
              <a:rPr lang="en-US" altLang="zh-CN" sz="1800" dirty="0">
                <a:solidFill>
                  <a:prstClr val="black"/>
                </a:solidFill>
                <a:latin typeface="Times New Roman" panose="02020603050405020304" pitchFamily="18" charset="0"/>
                <a:cs typeface="Times New Roman" panose="02020603050405020304" pitchFamily="18" charset="0"/>
              </a:rPr>
              <a:t>1</a:t>
            </a:r>
            <a:r>
              <a:rPr lang="en-US" altLang="zh-CN" sz="2400" dirty="0">
                <a:solidFill>
                  <a:prstClr val="black"/>
                </a:solidFill>
                <a:latin typeface="Times New Roman" panose="02020603050405020304" pitchFamily="18" charset="0"/>
                <a:cs typeface="Times New Roman" panose="02020603050405020304" pitchFamily="18" charset="0"/>
              </a:rPr>
              <a:t>NC/S</a:t>
            </a:r>
            <a:r>
              <a:rPr lang="en-US" altLang="zh-CN" sz="1800" dirty="0">
                <a:solidFill>
                  <a:prstClr val="black"/>
                </a:solidFill>
                <a:latin typeface="Times New Roman" panose="02020603050405020304" pitchFamily="18" charset="0"/>
                <a:cs typeface="Times New Roman" panose="02020603050405020304" pitchFamily="18" charset="0"/>
              </a:rPr>
              <a:t>1</a:t>
            </a:r>
            <a:r>
              <a:rPr lang="en-US" altLang="zh-CN" sz="2400" dirty="0">
                <a:solidFill>
                  <a:prstClr val="black"/>
                </a:solidFill>
                <a:latin typeface="Times New Roman" panose="02020603050405020304" pitchFamily="18" charset="0"/>
                <a:cs typeface="Times New Roman" panose="02020603050405020304" pitchFamily="18" charset="0"/>
              </a:rPr>
              <a:t>-1000, highlighted by the shaded region, compared to that of other reported state-of-the-art non-precious metal/N-doped carbon based SACs. </a:t>
            </a:r>
            <a:r>
              <a:rPr lang="de-DE"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d</a:t>
            </a:r>
            <a:r>
              <a:rPr lang="de-DE" altLang="zh-CN" sz="2400" dirty="0">
                <a:latin typeface="Times New Roman" panose="02020603050405020304" pitchFamily="18" charset="0"/>
                <a:cs typeface="Times New Roman" panose="02020603050405020304" pitchFamily="18" charset="0"/>
              </a:rPr>
              <a:t>) XANES spectra at the Fe K-edge and (e) k</a:t>
            </a:r>
            <a:r>
              <a:rPr lang="de-DE" altLang="zh-CN" sz="2400" baseline="30000" dirty="0">
                <a:latin typeface="Times New Roman" panose="02020603050405020304" pitchFamily="18" charset="0"/>
                <a:cs typeface="Times New Roman" panose="02020603050405020304" pitchFamily="18" charset="0"/>
              </a:rPr>
              <a:t>3</a:t>
            </a:r>
            <a:r>
              <a:rPr lang="de-DE" altLang="zh-CN" sz="2400" dirty="0">
                <a:latin typeface="Times New Roman" panose="02020603050405020304" pitchFamily="18" charset="0"/>
                <a:cs typeface="Times New Roman" panose="02020603050405020304" pitchFamily="18" charset="0"/>
              </a:rPr>
              <a:t>-weighted χ(k)-function of the EXAFS spectra of Fe</a:t>
            </a:r>
            <a:r>
              <a:rPr lang="de-DE" altLang="zh-CN" sz="2400" baseline="-25000" dirty="0">
                <a:latin typeface="Times New Roman" panose="02020603050405020304" pitchFamily="18" charset="0"/>
                <a:cs typeface="Times New Roman" panose="02020603050405020304" pitchFamily="18" charset="0"/>
              </a:rPr>
              <a:t>1</a:t>
            </a:r>
            <a:r>
              <a:rPr lang="de-DE" altLang="zh-CN" sz="2400" dirty="0">
                <a:latin typeface="Times New Roman" panose="02020603050405020304" pitchFamily="18" charset="0"/>
                <a:cs typeface="Times New Roman" panose="02020603050405020304" pitchFamily="18" charset="0"/>
              </a:rPr>
              <a:t>NC/S</a:t>
            </a:r>
            <a:r>
              <a:rPr lang="de-DE" altLang="zh-CN" sz="2400" baseline="-25000" dirty="0">
                <a:latin typeface="Times New Roman" panose="02020603050405020304" pitchFamily="18" charset="0"/>
                <a:cs typeface="Times New Roman" panose="02020603050405020304" pitchFamily="18" charset="0"/>
              </a:rPr>
              <a:t>1</a:t>
            </a:r>
            <a:r>
              <a:rPr lang="de-DE" altLang="zh-CN" sz="2400" dirty="0">
                <a:latin typeface="Times New Roman" panose="02020603050405020304" pitchFamily="18" charset="0"/>
                <a:cs typeface="Times New Roman" panose="02020603050405020304" pitchFamily="18" charset="0"/>
              </a:rPr>
              <a:t>-Y series with FePc, Fe</a:t>
            </a:r>
            <a:r>
              <a:rPr lang="de-DE" altLang="zh-CN" sz="2400" baseline="-25000" dirty="0">
                <a:latin typeface="Times New Roman" panose="02020603050405020304" pitchFamily="18" charset="0"/>
                <a:cs typeface="Times New Roman" panose="02020603050405020304" pitchFamily="18" charset="0"/>
              </a:rPr>
              <a:t>2</a:t>
            </a:r>
            <a:r>
              <a:rPr lang="de-DE" altLang="zh-CN" sz="2400" dirty="0">
                <a:latin typeface="Times New Roman" panose="02020603050405020304" pitchFamily="18" charset="0"/>
                <a:cs typeface="Times New Roman" panose="02020603050405020304" pitchFamily="18" charset="0"/>
              </a:rPr>
              <a:t>O</a:t>
            </a:r>
            <a:r>
              <a:rPr lang="de-DE" altLang="zh-CN" sz="2400" baseline="-25000" dirty="0">
                <a:latin typeface="Times New Roman" panose="02020603050405020304" pitchFamily="18" charset="0"/>
                <a:cs typeface="Times New Roman" panose="02020603050405020304" pitchFamily="18" charset="0"/>
              </a:rPr>
              <a:t>3</a:t>
            </a:r>
            <a:r>
              <a:rPr lang="de-DE" altLang="zh-CN" sz="2400" dirty="0">
                <a:latin typeface="Times New Roman" panose="02020603050405020304" pitchFamily="18" charset="0"/>
                <a:cs typeface="Times New Roman" panose="02020603050405020304" pitchFamily="18" charset="0"/>
              </a:rPr>
              <a:t>, and Fe foil as the references, confirming the atomic dispersion of Fe species in these samples. (f) Fourier transform-EXAFS fitting results of Fe</a:t>
            </a:r>
            <a:r>
              <a:rPr lang="de-DE" altLang="zh-CN" sz="2400" baseline="-25000" dirty="0">
                <a:latin typeface="Times New Roman" panose="02020603050405020304" pitchFamily="18" charset="0"/>
                <a:cs typeface="Times New Roman" panose="02020603050405020304" pitchFamily="18" charset="0"/>
              </a:rPr>
              <a:t>1</a:t>
            </a:r>
            <a:r>
              <a:rPr lang="de-DE" altLang="zh-CN" sz="2400" dirty="0">
                <a:latin typeface="Times New Roman" panose="02020603050405020304" pitchFamily="18" charset="0"/>
                <a:cs typeface="Times New Roman" panose="02020603050405020304" pitchFamily="18" charset="0"/>
              </a:rPr>
              <a:t>NC/S</a:t>
            </a:r>
            <a:r>
              <a:rPr lang="de-DE" altLang="zh-CN" sz="2400" baseline="-25000" dirty="0">
                <a:latin typeface="Times New Roman" panose="02020603050405020304" pitchFamily="18" charset="0"/>
                <a:cs typeface="Times New Roman" panose="02020603050405020304" pitchFamily="18" charset="0"/>
              </a:rPr>
              <a:t>1</a:t>
            </a:r>
            <a:r>
              <a:rPr lang="de-DE" altLang="zh-CN" sz="2400" dirty="0">
                <a:latin typeface="Times New Roman" panose="02020603050405020304" pitchFamily="18" charset="0"/>
                <a:cs typeface="Times New Roman" panose="02020603050405020304" pitchFamily="18" charset="0"/>
              </a:rPr>
              <a:t>-1000.</a:t>
            </a:r>
            <a:endParaRPr lang="zh-CN" altLang="zh-CN" sz="2400" dirty="0">
              <a:solidFill>
                <a:prstClr val="black"/>
              </a:solidFill>
              <a:latin typeface="Times New Roman" panose="02020603050405020304" pitchFamily="18" charset="0"/>
              <a:cs typeface="Times New Roman" panose="02020603050405020304" pitchFamily="18" charset="0"/>
            </a:endParaRPr>
          </a:p>
        </p:txBody>
      </p:sp>
      <p:grpSp>
        <p:nvGrpSpPr>
          <p:cNvPr id="40" name="组合 39"/>
          <p:cNvGrpSpPr/>
          <p:nvPr/>
        </p:nvGrpSpPr>
        <p:grpSpPr>
          <a:xfrm>
            <a:off x="7380809" y="19212120"/>
            <a:ext cx="5567577" cy="1546239"/>
            <a:chOff x="7285840" y="19386907"/>
            <a:chExt cx="5567577" cy="1546239"/>
          </a:xfrm>
        </p:grpSpPr>
        <p:pic>
          <p:nvPicPr>
            <p:cNvPr id="16" name="图片 4"/>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660" t="66581" r="8311" b="2621"/>
            <a:stretch/>
          </p:blipFill>
          <p:spPr bwMode="auto">
            <a:xfrm>
              <a:off x="7345211" y="19515878"/>
              <a:ext cx="5508206" cy="1417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文本框 34"/>
            <p:cNvSpPr txBox="1"/>
            <p:nvPr/>
          </p:nvSpPr>
          <p:spPr>
            <a:xfrm>
              <a:off x="7285840" y="19386907"/>
              <a:ext cx="222042" cy="284693"/>
            </a:xfrm>
            <a:prstGeom prst="rect">
              <a:avLst/>
            </a:prstGeom>
            <a:solidFill>
              <a:schemeClr val="bg1"/>
            </a:solidFill>
            <a:ln w="76200">
              <a:noFill/>
            </a:ln>
          </p:spPr>
          <p:txBody>
            <a:bodyPr wrap="square" rtlCol="0">
              <a:spAutoFit/>
            </a:bodyPr>
            <a:lstStyle/>
            <a:p>
              <a:pPr>
                <a:lnSpc>
                  <a:spcPts val="1500"/>
                </a:lnSpc>
              </a:pPr>
              <a:r>
                <a:rPr lang="en-US" altLang="zh-CN" sz="1800" dirty="0"/>
                <a:t>d</a:t>
              </a:r>
              <a:endParaRPr lang="zh-CN" altLang="en-US" sz="1800" dirty="0"/>
            </a:p>
          </p:txBody>
        </p:sp>
        <p:sp>
          <p:nvSpPr>
            <p:cNvPr id="52" name="文本框 51"/>
            <p:cNvSpPr txBox="1"/>
            <p:nvPr/>
          </p:nvSpPr>
          <p:spPr>
            <a:xfrm>
              <a:off x="9097771" y="19478151"/>
              <a:ext cx="234044" cy="284693"/>
            </a:xfrm>
            <a:prstGeom prst="rect">
              <a:avLst/>
            </a:prstGeom>
            <a:solidFill>
              <a:schemeClr val="bg1"/>
            </a:solidFill>
            <a:ln w="76200">
              <a:noFill/>
            </a:ln>
          </p:spPr>
          <p:txBody>
            <a:bodyPr wrap="square" rtlCol="0">
              <a:spAutoFit/>
            </a:bodyPr>
            <a:lstStyle/>
            <a:p>
              <a:pPr>
                <a:lnSpc>
                  <a:spcPts val="1500"/>
                </a:lnSpc>
              </a:pPr>
              <a:r>
                <a:rPr lang="en-US" altLang="zh-CN" sz="1800" kern="1000" spc="-100" dirty="0"/>
                <a:t>e</a:t>
              </a:r>
              <a:endParaRPr lang="zh-CN" altLang="en-US" sz="1800" kern="1000" spc="-100" dirty="0"/>
            </a:p>
          </p:txBody>
        </p:sp>
        <p:sp>
          <p:nvSpPr>
            <p:cNvPr id="53" name="文本框 52"/>
            <p:cNvSpPr txBox="1"/>
            <p:nvPr/>
          </p:nvSpPr>
          <p:spPr>
            <a:xfrm>
              <a:off x="10951977" y="19460121"/>
              <a:ext cx="187528" cy="284693"/>
            </a:xfrm>
            <a:prstGeom prst="rect">
              <a:avLst/>
            </a:prstGeom>
            <a:solidFill>
              <a:schemeClr val="bg1"/>
            </a:solidFill>
            <a:ln w="76200">
              <a:noFill/>
            </a:ln>
          </p:spPr>
          <p:txBody>
            <a:bodyPr wrap="square" rtlCol="0">
              <a:spAutoFit/>
            </a:bodyPr>
            <a:lstStyle/>
            <a:p>
              <a:pPr>
                <a:lnSpc>
                  <a:spcPts val="1500"/>
                </a:lnSpc>
              </a:pPr>
              <a:r>
                <a:rPr lang="en-US" altLang="zh-CN" sz="1800" dirty="0"/>
                <a:t>f</a:t>
              </a:r>
              <a:endParaRPr lang="zh-CN" altLang="en-US" sz="1800" dirty="0"/>
            </a:p>
          </p:txBody>
        </p:sp>
      </p:grpSp>
    </p:spTree>
    <p:extLst>
      <p:ext uri="{BB962C8B-B14F-4D97-AF65-F5344CB8AC3E}">
        <p14:creationId xmlns:p14="http://schemas.microsoft.com/office/powerpoint/2010/main" val="10642153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PP_MARK_KEY" val="2766a5e3-512c-4c7f-8bd5-7129aff34bc7"/>
  <p:tag name="COMMONDATA" val="eyJoZGlkIjoiYzJhMDE3ZmIyOWI4ZWQ3ODFmMmIyZjM4ODI1Zjk2MjY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TotalTime>
  <Words>748</Words>
  <Application>Microsoft Macintosh PowerPoint</Application>
  <PresentationFormat>自定义</PresentationFormat>
  <Paragraphs>19</Paragraphs>
  <Slides>2</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vt:i4>
      </vt:variant>
    </vt:vector>
  </HeadingPairs>
  <TitlesOfParts>
    <vt:vector size="7" baseType="lpstr">
      <vt:lpstr>等线</vt:lpstr>
      <vt:lpstr>Arial</vt:lpstr>
      <vt:lpstr>Calibri</vt:lpstr>
      <vt:lpstr>Times New Roman</vt:lpstr>
      <vt:lpstr>Office 主题​​</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1037002297@qq.com</cp:lastModifiedBy>
  <cp:revision>154</cp:revision>
  <dcterms:created xsi:type="dcterms:W3CDTF">2020-10-20T06:19:00Z</dcterms:created>
  <dcterms:modified xsi:type="dcterms:W3CDTF">2023-05-19T10:08:47Z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2052-11.1.0.12763</vt:lpwstr>
  </property>
  <property fmtid="{D5CDD505-2E9C-101B-9397-08002B2CF9AE}" pid="3" name="ICV">
    <vt:lpwstr>A02E1E3647ED47C2B9DDF47BE178EC71</vt:lpwstr>
  </property>
</Properties>
</file>