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98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41C4-EA74-492E-A909-35C172CA41E7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656F-31A5-4767-8945-167A9C9EB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63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41C4-EA74-492E-A909-35C172CA41E7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656F-31A5-4767-8945-167A9C9EB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00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41C4-EA74-492E-A909-35C172CA41E7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656F-31A5-4767-8945-167A9C9EB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22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41C4-EA74-492E-A909-35C172CA41E7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656F-31A5-4767-8945-167A9C9EB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54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41C4-EA74-492E-A909-35C172CA41E7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656F-31A5-4767-8945-167A9C9EB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48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41C4-EA74-492E-A909-35C172CA41E7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656F-31A5-4767-8945-167A9C9EB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07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41C4-EA74-492E-A909-35C172CA41E7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656F-31A5-4767-8945-167A9C9EB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44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41C4-EA74-492E-A909-35C172CA41E7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656F-31A5-4767-8945-167A9C9EB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26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41C4-EA74-492E-A909-35C172CA41E7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656F-31A5-4767-8945-167A9C9EB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51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41C4-EA74-492E-A909-35C172CA41E7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656F-31A5-4767-8945-167A9C9EB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884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41C4-EA74-492E-A909-35C172CA41E7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656F-31A5-4767-8945-167A9C9EB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63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241C4-EA74-492E-A909-35C172CA41E7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5656F-31A5-4767-8945-167A9C9EB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335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47263" y="36774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审批程序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7263" y="1122363"/>
            <a:ext cx="303143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本人在中国博士后网上申请进站，并提交电子版和纸质版材料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57870" y="1122363"/>
            <a:ext cx="303143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研究院审核材料，给博士后发放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体检预约表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并通知博士后办理档案转接手续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868477" y="1248003"/>
            <a:ext cx="303143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浙大化工学院审核材料并完成网上审批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868477" y="2483321"/>
            <a:ext cx="303143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浙大人力资源处博后办审核材料并完成网上校级审批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157870" y="2621820"/>
            <a:ext cx="303143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浙江省博士后办审批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7263" y="2483320"/>
            <a:ext cx="303143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浙大人力资源处博后办通知办理缴费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157870" y="3720975"/>
            <a:ext cx="303143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本人登录浙江大学人才招聘网注册、填写入职信息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868477" y="3718637"/>
            <a:ext cx="303143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浙大化工学院审核人才招聘网上信息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868477" y="4953953"/>
            <a:ext cx="303143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浙大人力资源处博后办发送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报到短信，通知录用人员预约报到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57870" y="4953953"/>
            <a:ext cx="303143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于浙大办理完报到手续后，按照研究院报到要求前往研究院办理入职报到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接箭头连接符 15"/>
          <p:cNvCxnSpPr>
            <a:stCxn id="5" idx="3"/>
            <a:endCxn id="6" idx="1"/>
          </p:cNvCxnSpPr>
          <p:nvPr/>
        </p:nvCxnSpPr>
        <p:spPr>
          <a:xfrm>
            <a:off x="3478697" y="1584028"/>
            <a:ext cx="67917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7189304" y="1571169"/>
            <a:ext cx="67917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7" idx="2"/>
            <a:endCxn id="8" idx="0"/>
          </p:cNvCxnSpPr>
          <p:nvPr/>
        </p:nvCxnSpPr>
        <p:spPr>
          <a:xfrm>
            <a:off x="9384194" y="1894334"/>
            <a:ext cx="0" cy="5889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8" idx="1"/>
            <a:endCxn id="9" idx="3"/>
          </p:cNvCxnSpPr>
          <p:nvPr/>
        </p:nvCxnSpPr>
        <p:spPr>
          <a:xfrm flipH="1" flipV="1">
            <a:off x="7189304" y="2806486"/>
            <a:ext cx="67917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H="1" flipV="1">
            <a:off x="3478696" y="2806485"/>
            <a:ext cx="67917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10" idx="2"/>
            <a:endCxn id="11" idx="1"/>
          </p:cNvCxnSpPr>
          <p:nvPr/>
        </p:nvCxnSpPr>
        <p:spPr>
          <a:xfrm rot="16200000" flipH="1">
            <a:off x="2603180" y="2489451"/>
            <a:ext cx="914490" cy="219489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2391011" y="349802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确认到款后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箭头连接符 30"/>
          <p:cNvCxnSpPr/>
          <p:nvPr/>
        </p:nvCxnSpPr>
        <p:spPr>
          <a:xfrm>
            <a:off x="7189304" y="4065780"/>
            <a:ext cx="67917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H="1" flipV="1">
            <a:off x="7189304" y="5415617"/>
            <a:ext cx="67917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9384194" y="4364966"/>
            <a:ext cx="0" cy="5889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82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136</Words>
  <Application>Microsoft Office PowerPoint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wyt</dc:creator>
  <cp:lastModifiedBy>wyt</cp:lastModifiedBy>
  <cp:revision>4</cp:revision>
  <cp:lastPrinted>2022-10-10T08:12:40Z</cp:lastPrinted>
  <dcterms:created xsi:type="dcterms:W3CDTF">2022-10-10T04:01:35Z</dcterms:created>
  <dcterms:modified xsi:type="dcterms:W3CDTF">2022-10-10T08:17:48Z</dcterms:modified>
</cp:coreProperties>
</file>